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7"/>
  </p:notesMasterIdLst>
  <p:handoutMasterIdLst>
    <p:handoutMasterId r:id="rId18"/>
  </p:handoutMasterIdLst>
  <p:sldIdLst>
    <p:sldId id="776" r:id="rId2"/>
    <p:sldId id="1241" r:id="rId3"/>
    <p:sldId id="1242" r:id="rId4"/>
    <p:sldId id="1069" r:id="rId5"/>
    <p:sldId id="1237" r:id="rId6"/>
    <p:sldId id="1243" r:id="rId7"/>
    <p:sldId id="1245" r:id="rId8"/>
    <p:sldId id="1240" r:id="rId9"/>
    <p:sldId id="1197" r:id="rId10"/>
    <p:sldId id="1239" r:id="rId11"/>
    <p:sldId id="1244" r:id="rId12"/>
    <p:sldId id="1246" r:id="rId13"/>
    <p:sldId id="706" r:id="rId14"/>
    <p:sldId id="1174" r:id="rId15"/>
    <p:sldId id="1238" r:id="rId16"/>
  </p:sldIdLst>
  <p:sldSz cx="9144000" cy="6858000" type="screen4x3"/>
  <p:notesSz cx="6858000" cy="9296400"/>
  <p:defaultTextStyle>
    <a:defPPr>
      <a:defRPr lang="en-GB"/>
    </a:defPPr>
    <a:lvl1pPr algn="ctr" defTabSz="457200" rtl="0" fontAlgn="base">
      <a:spcBef>
        <a:spcPct val="0"/>
      </a:spcBef>
      <a:spcAft>
        <a:spcPct val="0"/>
      </a:spcAft>
      <a:defRPr sz="2400" kern="1200">
        <a:solidFill>
          <a:schemeClr val="bg1"/>
        </a:solidFill>
        <a:latin typeface="Arial" pitchFamily="34" charset="0"/>
        <a:ea typeface="+mn-ea"/>
        <a:cs typeface="Arial" pitchFamily="34" charset="0"/>
      </a:defRPr>
    </a:lvl1pPr>
    <a:lvl2pPr marL="457200" algn="ctr" defTabSz="457200" rtl="0" fontAlgn="base">
      <a:spcBef>
        <a:spcPct val="0"/>
      </a:spcBef>
      <a:spcAft>
        <a:spcPct val="0"/>
      </a:spcAft>
      <a:defRPr sz="2400" kern="1200">
        <a:solidFill>
          <a:schemeClr val="bg1"/>
        </a:solidFill>
        <a:latin typeface="Arial" pitchFamily="34" charset="0"/>
        <a:ea typeface="+mn-ea"/>
        <a:cs typeface="Arial" pitchFamily="34" charset="0"/>
      </a:defRPr>
    </a:lvl2pPr>
    <a:lvl3pPr marL="914400" algn="ctr" defTabSz="457200" rtl="0" fontAlgn="base">
      <a:spcBef>
        <a:spcPct val="0"/>
      </a:spcBef>
      <a:spcAft>
        <a:spcPct val="0"/>
      </a:spcAft>
      <a:defRPr sz="2400" kern="1200">
        <a:solidFill>
          <a:schemeClr val="bg1"/>
        </a:solidFill>
        <a:latin typeface="Arial" pitchFamily="34" charset="0"/>
        <a:ea typeface="+mn-ea"/>
        <a:cs typeface="Arial" pitchFamily="34" charset="0"/>
      </a:defRPr>
    </a:lvl3pPr>
    <a:lvl4pPr marL="1371600" algn="ctr" defTabSz="457200" rtl="0" fontAlgn="base">
      <a:spcBef>
        <a:spcPct val="0"/>
      </a:spcBef>
      <a:spcAft>
        <a:spcPct val="0"/>
      </a:spcAft>
      <a:defRPr sz="2400" kern="1200">
        <a:solidFill>
          <a:schemeClr val="bg1"/>
        </a:solidFill>
        <a:latin typeface="Arial" pitchFamily="34" charset="0"/>
        <a:ea typeface="+mn-ea"/>
        <a:cs typeface="Arial" pitchFamily="34" charset="0"/>
      </a:defRPr>
    </a:lvl4pPr>
    <a:lvl5pPr marL="1828800" algn="ctr" defTabSz="457200" rtl="0" fontAlgn="base">
      <a:spcBef>
        <a:spcPct val="0"/>
      </a:spcBef>
      <a:spcAft>
        <a:spcPct val="0"/>
      </a:spcAft>
      <a:defRPr sz="2400" kern="1200">
        <a:solidFill>
          <a:schemeClr val="bg1"/>
        </a:solidFill>
        <a:latin typeface="Arial" pitchFamily="34" charset="0"/>
        <a:ea typeface="+mn-ea"/>
        <a:cs typeface="Arial" pitchFamily="34" charset="0"/>
      </a:defRPr>
    </a:lvl5pPr>
    <a:lvl6pPr marL="2286000" algn="l" defTabSz="914400" rtl="0" eaLnBrk="1" latinLnBrk="0" hangingPunct="1">
      <a:defRPr sz="2400" kern="1200">
        <a:solidFill>
          <a:schemeClr val="bg1"/>
        </a:solidFill>
        <a:latin typeface="Arial" pitchFamily="34" charset="0"/>
        <a:ea typeface="+mn-ea"/>
        <a:cs typeface="Arial" pitchFamily="34" charset="0"/>
      </a:defRPr>
    </a:lvl6pPr>
    <a:lvl7pPr marL="2743200" algn="l" defTabSz="914400" rtl="0" eaLnBrk="1" latinLnBrk="0" hangingPunct="1">
      <a:defRPr sz="2400" kern="1200">
        <a:solidFill>
          <a:schemeClr val="bg1"/>
        </a:solidFill>
        <a:latin typeface="Arial" pitchFamily="34" charset="0"/>
        <a:ea typeface="+mn-ea"/>
        <a:cs typeface="Arial" pitchFamily="34" charset="0"/>
      </a:defRPr>
    </a:lvl7pPr>
    <a:lvl8pPr marL="3200400" algn="l" defTabSz="914400" rtl="0" eaLnBrk="1" latinLnBrk="0" hangingPunct="1">
      <a:defRPr sz="2400" kern="1200">
        <a:solidFill>
          <a:schemeClr val="bg1"/>
        </a:solidFill>
        <a:latin typeface="Arial" pitchFamily="34" charset="0"/>
        <a:ea typeface="+mn-ea"/>
        <a:cs typeface="Arial" pitchFamily="34" charset="0"/>
      </a:defRPr>
    </a:lvl8pPr>
    <a:lvl9pPr marL="3657600" algn="l" defTabSz="914400" rtl="0" eaLnBrk="1" latinLnBrk="0" hangingPunct="1">
      <a:defRPr sz="2400" kern="1200">
        <a:solidFill>
          <a:schemeClr val="bg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8000"/>
    <a:srgbClr val="660066"/>
    <a:srgbClr val="FF99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474" autoAdjust="0"/>
    <p:restoredTop sz="94649" autoAdjust="0"/>
  </p:normalViewPr>
  <p:slideViewPr>
    <p:cSldViewPr>
      <p:cViewPr varScale="1">
        <p:scale>
          <a:sx n="119" d="100"/>
          <a:sy n="119" d="100"/>
        </p:scale>
        <p:origin x="1048" y="176"/>
      </p:cViewPr>
      <p:guideLst>
        <p:guide orient="horz" pos="2160"/>
        <p:guide pos="2880"/>
      </p:guideLst>
    </p:cSldViewPr>
  </p:slideViewPr>
  <p:outlineViewPr>
    <p:cViewPr varScale="1">
      <p:scale>
        <a:sx n="170" d="200"/>
        <a:sy n="170" d="200"/>
      </p:scale>
      <p:origin x="0" y="0"/>
    </p:cViewPr>
  </p:outlineViewPr>
  <p:notesTextViewPr>
    <p:cViewPr>
      <p:scale>
        <a:sx n="100" d="100"/>
        <a:sy n="100" d="100"/>
      </p:scale>
      <p:origin x="0" y="0"/>
    </p:cViewPr>
  </p:notesTextViewPr>
  <p:sorterViewPr>
    <p:cViewPr>
      <p:scale>
        <a:sx n="1" d="1"/>
        <a:sy n="1" d="1"/>
      </p:scale>
      <p:origin x="0" y="1872"/>
    </p:cViewPr>
  </p:sorterViewPr>
  <p:notesViewPr>
    <p:cSldViewPr>
      <p:cViewPr varScale="1">
        <p:scale>
          <a:sx n="59" d="100"/>
          <a:sy n="59" d="100"/>
        </p:scale>
        <p:origin x="-1752" y="-72"/>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eaLnBrk="0" hangingPunct="0">
              <a:lnSpc>
                <a:spcPct val="81000"/>
              </a:lnSpc>
              <a:buClr>
                <a:srgbClr val="000000"/>
              </a:buClr>
              <a:buSzPct val="100000"/>
              <a:buFont typeface="Arial" charset="0"/>
              <a:buNone/>
              <a:defRPr sz="1200">
                <a:latin typeface="Arial" charset="0"/>
                <a:cs typeface="+mn-cs"/>
              </a:defRPr>
            </a:lvl1pPr>
          </a:lstStyle>
          <a:p>
            <a:pPr>
              <a:defRPr/>
            </a:pPr>
            <a:endParaRPr lang="en-US" dirty="0"/>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eaLnBrk="0" hangingPunct="0">
              <a:lnSpc>
                <a:spcPct val="81000"/>
              </a:lnSpc>
              <a:buClr>
                <a:srgbClr val="000000"/>
              </a:buClr>
              <a:buSzPct val="100000"/>
              <a:buFont typeface="Arial" charset="0"/>
              <a:buNone/>
              <a:defRPr sz="1200">
                <a:latin typeface="Arial" charset="0"/>
                <a:cs typeface="+mn-cs"/>
              </a:defRPr>
            </a:lvl1pPr>
          </a:lstStyle>
          <a:p>
            <a:pPr>
              <a:defRPr/>
            </a:pPr>
            <a:fld id="{81566389-39C5-45C2-930C-29CDB73997E4}" type="datetimeFigureOut">
              <a:rPr lang="en-US"/>
              <a:pPr>
                <a:defRPr/>
              </a:pPr>
              <a:t>6/2/21</a:t>
            </a:fld>
            <a:endParaRPr lang="en-US" dirty="0"/>
          </a:p>
        </p:txBody>
      </p:sp>
      <p:sp>
        <p:nvSpPr>
          <p:cNvPr id="4" name="Footer Placeholder 3"/>
          <p:cNvSpPr>
            <a:spLocks noGrp="1"/>
          </p:cNvSpPr>
          <p:nvPr>
            <p:ph type="ftr" sz="quarter" idx="2"/>
          </p:nvPr>
        </p:nvSpPr>
        <p:spPr>
          <a:xfrm>
            <a:off x="0" y="8829675"/>
            <a:ext cx="2971800" cy="465138"/>
          </a:xfrm>
          <a:prstGeom prst="rect">
            <a:avLst/>
          </a:prstGeom>
        </p:spPr>
        <p:txBody>
          <a:bodyPr vert="horz" lIns="91440" tIns="45720" rIns="91440" bIns="45720" rtlCol="0" anchor="b"/>
          <a:lstStyle>
            <a:lvl1pPr algn="l" eaLnBrk="0" hangingPunct="0">
              <a:lnSpc>
                <a:spcPct val="81000"/>
              </a:lnSpc>
              <a:buClr>
                <a:srgbClr val="000000"/>
              </a:buClr>
              <a:buSzPct val="100000"/>
              <a:buFont typeface="Arial" charset="0"/>
              <a:buNone/>
              <a:defRPr sz="1200">
                <a:latin typeface="Arial" charset="0"/>
                <a:cs typeface="+mn-cs"/>
              </a:defRPr>
            </a:lvl1pPr>
          </a:lstStyle>
          <a:p>
            <a:pPr>
              <a:defRPr/>
            </a:pPr>
            <a:endParaRPr lang="en-US" dirty="0"/>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lIns="91440" tIns="45720" rIns="91440" bIns="45720" rtlCol="0" anchor="b"/>
          <a:lstStyle>
            <a:lvl1pPr algn="r" eaLnBrk="0" hangingPunct="0">
              <a:lnSpc>
                <a:spcPct val="81000"/>
              </a:lnSpc>
              <a:buClr>
                <a:srgbClr val="000000"/>
              </a:buClr>
              <a:buSzPct val="100000"/>
              <a:buFont typeface="Arial" charset="0"/>
              <a:buNone/>
              <a:defRPr sz="1200">
                <a:latin typeface="Arial" charset="0"/>
                <a:cs typeface="+mn-cs"/>
              </a:defRPr>
            </a:lvl1pPr>
          </a:lstStyle>
          <a:p>
            <a:pPr>
              <a:defRPr/>
            </a:pPr>
            <a:fld id="{BA89A8F2-781B-40C3-8068-A2BA556DE537}" type="slidenum">
              <a:rPr lang="en-US"/>
              <a:pPr>
                <a:defRPr/>
              </a:pPr>
              <a:t>‹#›</a:t>
            </a:fld>
            <a:endParaRPr lang="en-US" dirty="0"/>
          </a:p>
        </p:txBody>
      </p:sp>
    </p:spTree>
    <p:extLst>
      <p:ext uri="{BB962C8B-B14F-4D97-AF65-F5344CB8AC3E}">
        <p14:creationId xmlns:p14="http://schemas.microsoft.com/office/powerpoint/2010/main" val="24661752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4210" name="AutoShape 1"/>
          <p:cNvSpPr>
            <a:spLocks noChangeArrowheads="1"/>
          </p:cNvSpPr>
          <p:nvPr/>
        </p:nvSpPr>
        <p:spPr bwMode="auto">
          <a:xfrm>
            <a:off x="0" y="0"/>
            <a:ext cx="6858000" cy="9296400"/>
          </a:xfrm>
          <a:prstGeom prst="roundRect">
            <a:avLst>
              <a:gd name="adj" fmla="val 23"/>
            </a:avLst>
          </a:prstGeom>
          <a:solidFill>
            <a:srgbClr val="FFFFFF"/>
          </a:solidFill>
          <a:ln w="9360">
            <a:noFill/>
            <a:miter lim="800000"/>
            <a:headEnd/>
            <a:tailEnd/>
          </a:ln>
        </p:spPr>
        <p:txBody>
          <a:bodyPr wrap="none" anchor="ctr"/>
          <a:lstStyle/>
          <a:p>
            <a:pPr algn="l" eaLnBrk="0" hangingPunct="0">
              <a:lnSpc>
                <a:spcPct val="81000"/>
              </a:lnSpc>
              <a:buClr>
                <a:srgbClr val="000000"/>
              </a:buClr>
              <a:buSzPct val="100000"/>
              <a:buFont typeface="Arial" charset="0"/>
              <a:buNone/>
              <a:defRPr/>
            </a:pPr>
            <a:endParaRPr lang="en-US" dirty="0">
              <a:latin typeface="Arial" charset="0"/>
              <a:cs typeface="Arial" charset="0"/>
            </a:endParaRPr>
          </a:p>
        </p:txBody>
      </p:sp>
      <p:sp>
        <p:nvSpPr>
          <p:cNvPr id="94211" name="AutoShape 2"/>
          <p:cNvSpPr>
            <a:spLocks noChangeArrowheads="1"/>
          </p:cNvSpPr>
          <p:nvPr/>
        </p:nvSpPr>
        <p:spPr bwMode="auto">
          <a:xfrm>
            <a:off x="0" y="0"/>
            <a:ext cx="6858000" cy="9296400"/>
          </a:xfrm>
          <a:prstGeom prst="roundRect">
            <a:avLst>
              <a:gd name="adj" fmla="val 23"/>
            </a:avLst>
          </a:prstGeom>
          <a:solidFill>
            <a:srgbClr val="FFFFFF"/>
          </a:solidFill>
          <a:ln w="9525">
            <a:noFill/>
            <a:round/>
            <a:headEnd/>
            <a:tailEnd/>
          </a:ln>
        </p:spPr>
        <p:txBody>
          <a:bodyPr wrap="none" anchor="ctr"/>
          <a:lstStyle/>
          <a:p>
            <a:pPr algn="l" eaLnBrk="0" hangingPunct="0">
              <a:lnSpc>
                <a:spcPct val="81000"/>
              </a:lnSpc>
              <a:buClr>
                <a:srgbClr val="000000"/>
              </a:buClr>
              <a:buSzPct val="100000"/>
              <a:buFont typeface="Arial" charset="0"/>
              <a:buNone/>
              <a:defRPr/>
            </a:pPr>
            <a:endParaRPr lang="en-US" dirty="0">
              <a:latin typeface="Arial" charset="0"/>
              <a:cs typeface="Arial" charset="0"/>
            </a:endParaRPr>
          </a:p>
        </p:txBody>
      </p:sp>
      <p:sp>
        <p:nvSpPr>
          <p:cNvPr id="94212" name="AutoShape 3"/>
          <p:cNvSpPr>
            <a:spLocks noChangeArrowheads="1"/>
          </p:cNvSpPr>
          <p:nvPr/>
        </p:nvSpPr>
        <p:spPr bwMode="auto">
          <a:xfrm>
            <a:off x="0" y="0"/>
            <a:ext cx="6858000" cy="9296400"/>
          </a:xfrm>
          <a:prstGeom prst="roundRect">
            <a:avLst>
              <a:gd name="adj" fmla="val 23"/>
            </a:avLst>
          </a:prstGeom>
          <a:solidFill>
            <a:srgbClr val="FFFFFF"/>
          </a:solidFill>
          <a:ln w="9525">
            <a:noFill/>
            <a:round/>
            <a:headEnd/>
            <a:tailEnd/>
          </a:ln>
        </p:spPr>
        <p:txBody>
          <a:bodyPr wrap="none" anchor="ctr"/>
          <a:lstStyle/>
          <a:p>
            <a:pPr algn="l" eaLnBrk="0" hangingPunct="0">
              <a:lnSpc>
                <a:spcPct val="81000"/>
              </a:lnSpc>
              <a:buClr>
                <a:srgbClr val="000000"/>
              </a:buClr>
              <a:buSzPct val="100000"/>
              <a:buFont typeface="Arial" charset="0"/>
              <a:buNone/>
              <a:defRPr/>
            </a:pPr>
            <a:endParaRPr lang="en-US" dirty="0">
              <a:latin typeface="Arial" charset="0"/>
              <a:cs typeface="Arial" charset="0"/>
            </a:endParaRPr>
          </a:p>
        </p:txBody>
      </p:sp>
      <p:sp>
        <p:nvSpPr>
          <p:cNvPr id="2052" name="Rectangle 4"/>
          <p:cNvSpPr>
            <a:spLocks noGrp="1" noChangeArrowheads="1"/>
          </p:cNvSpPr>
          <p:nvPr>
            <p:ph type="hdr"/>
          </p:nvPr>
        </p:nvSpPr>
        <p:spPr bwMode="auto">
          <a:xfrm>
            <a:off x="0" y="0"/>
            <a:ext cx="2967038" cy="46037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l" eaLnBrk="0" hangingPunct="0">
              <a:lnSpc>
                <a:spcPct val="100000"/>
              </a:lnSpc>
              <a:buClr>
                <a:srgbClr val="000000"/>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Arial" charset="0"/>
                <a:cs typeface="+mn-cs"/>
              </a:defRPr>
            </a:lvl1pPr>
          </a:lstStyle>
          <a:p>
            <a:pPr>
              <a:defRPr/>
            </a:pPr>
            <a:endParaRPr lang="en-GB" dirty="0"/>
          </a:p>
        </p:txBody>
      </p:sp>
      <p:sp>
        <p:nvSpPr>
          <p:cNvPr id="2053" name="Rectangle 5"/>
          <p:cNvSpPr>
            <a:spLocks noGrp="1" noChangeArrowheads="1"/>
          </p:cNvSpPr>
          <p:nvPr>
            <p:ph type="dt"/>
          </p:nvPr>
        </p:nvSpPr>
        <p:spPr bwMode="auto">
          <a:xfrm>
            <a:off x="3886200" y="0"/>
            <a:ext cx="2967038" cy="46037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eaLnBrk="0" hangingPunct="0">
              <a:lnSpc>
                <a:spcPct val="100000"/>
              </a:lnSpc>
              <a:buClr>
                <a:srgbClr val="000000"/>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Arial" charset="0"/>
                <a:cs typeface="+mn-cs"/>
              </a:defRPr>
            </a:lvl1pPr>
          </a:lstStyle>
          <a:p>
            <a:pPr>
              <a:defRPr/>
            </a:pPr>
            <a:endParaRPr lang="en-GB" dirty="0"/>
          </a:p>
        </p:txBody>
      </p:sp>
      <p:sp>
        <p:nvSpPr>
          <p:cNvPr id="94215" name="Rectangle 6"/>
          <p:cNvSpPr>
            <a:spLocks noGrp="1" noRot="1" noChangeAspect="1" noChangeArrowheads="1"/>
          </p:cNvSpPr>
          <p:nvPr>
            <p:ph type="sldImg"/>
          </p:nvPr>
        </p:nvSpPr>
        <p:spPr bwMode="auto">
          <a:xfrm>
            <a:off x="1106488" y="696913"/>
            <a:ext cx="4641850" cy="3481387"/>
          </a:xfrm>
          <a:prstGeom prst="rect">
            <a:avLst/>
          </a:prstGeom>
          <a:solidFill>
            <a:srgbClr val="FFFFFF"/>
          </a:solidFill>
          <a:ln w="9360">
            <a:solidFill>
              <a:srgbClr val="000000"/>
            </a:solidFill>
            <a:miter lim="800000"/>
            <a:headEnd/>
            <a:tailEnd/>
          </a:ln>
        </p:spPr>
      </p:sp>
      <p:sp>
        <p:nvSpPr>
          <p:cNvPr id="2055" name="Rectangle 7"/>
          <p:cNvSpPr>
            <a:spLocks noGrp="1" noChangeArrowheads="1"/>
          </p:cNvSpPr>
          <p:nvPr>
            <p:ph type="body"/>
          </p:nvPr>
        </p:nvSpPr>
        <p:spPr bwMode="auto">
          <a:xfrm>
            <a:off x="914400" y="4416425"/>
            <a:ext cx="5024438" cy="417830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p>
            <a:pPr lvl="0"/>
            <a:endParaRPr lang="en-US" noProof="0"/>
          </a:p>
        </p:txBody>
      </p:sp>
      <p:sp>
        <p:nvSpPr>
          <p:cNvPr id="2056" name="Rectangle 8"/>
          <p:cNvSpPr>
            <a:spLocks noGrp="1" noChangeArrowheads="1"/>
          </p:cNvSpPr>
          <p:nvPr>
            <p:ph type="ftr"/>
          </p:nvPr>
        </p:nvSpPr>
        <p:spPr bwMode="auto">
          <a:xfrm>
            <a:off x="0" y="8831263"/>
            <a:ext cx="2967038" cy="460375"/>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algn="l" eaLnBrk="0" hangingPunct="0">
              <a:lnSpc>
                <a:spcPct val="100000"/>
              </a:lnSpc>
              <a:buClr>
                <a:srgbClr val="000000"/>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Arial" charset="0"/>
                <a:cs typeface="+mn-cs"/>
              </a:defRPr>
            </a:lvl1pPr>
          </a:lstStyle>
          <a:p>
            <a:pPr>
              <a:defRPr/>
            </a:pPr>
            <a:endParaRPr lang="en-GB" dirty="0"/>
          </a:p>
        </p:txBody>
      </p:sp>
      <p:sp>
        <p:nvSpPr>
          <p:cNvPr id="2057" name="Rectangle 9"/>
          <p:cNvSpPr>
            <a:spLocks noGrp="1" noChangeArrowheads="1"/>
          </p:cNvSpPr>
          <p:nvPr>
            <p:ph type="sldNum"/>
          </p:nvPr>
        </p:nvSpPr>
        <p:spPr bwMode="auto">
          <a:xfrm>
            <a:off x="3886200" y="8831263"/>
            <a:ext cx="2967038" cy="460375"/>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algn="r" eaLnBrk="0" hangingPunct="0">
              <a:lnSpc>
                <a:spcPct val="100000"/>
              </a:lnSpc>
              <a:buClr>
                <a:srgbClr val="000000"/>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Arial" charset="0"/>
                <a:cs typeface="+mn-cs"/>
              </a:defRPr>
            </a:lvl1pPr>
          </a:lstStyle>
          <a:p>
            <a:pPr>
              <a:defRPr/>
            </a:pPr>
            <a:fld id="{7CA69619-60AB-4999-9304-41F76F71A418}" type="slidenum">
              <a:rPr lang="en-GB"/>
              <a:pPr>
                <a:defRPr/>
              </a:pPr>
              <a:t>‹#›</a:t>
            </a:fld>
            <a:endParaRPr lang="en-GB" dirty="0"/>
          </a:p>
        </p:txBody>
      </p:sp>
    </p:spTree>
    <p:extLst>
      <p:ext uri="{BB962C8B-B14F-4D97-AF65-F5344CB8AC3E}">
        <p14:creationId xmlns:p14="http://schemas.microsoft.com/office/powerpoint/2010/main" val="2476069079"/>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Urban Smog </a:t>
            </a:r>
          </a:p>
          <a:p>
            <a:r>
              <a:rPr lang="en-US" dirty="0"/>
              <a:t>A light snowfall and change in wind direction dramatically affect visibility and air quality over Salt Lake City, Utah, clearing the photochemical smog from the air. These photos were taken on January 28, 2007, at 4:15 pm (left) and January 31, 2007, at 3:53 pm (right).  Note we said that diamonds thermodynamically decompose to graphite spontaneously.  This</a:t>
            </a:r>
            <a:r>
              <a:rPr lang="en-US" baseline="0" dirty="0"/>
              <a:t> process is thermodynamically spontaneous, but kinetically stable (take a long time).  What does this speed of chemical processes mean? </a:t>
            </a:r>
            <a:r>
              <a:rPr lang="en-US" b="1" dirty="0"/>
              <a:t>FIGURE 13.1 </a:t>
            </a:r>
          </a:p>
          <a:p>
            <a:r>
              <a:rPr lang="en-US" dirty="0"/>
              <a:t>The orange-brown color of the air in this photo of Denver, Colorado, is due mostly to the presence of NO</a:t>
            </a:r>
            <a:r>
              <a:rPr lang="en-US" baseline="-25000" dirty="0"/>
              <a:t>2</a:t>
            </a:r>
            <a:r>
              <a:rPr lang="en-US" dirty="0"/>
              <a:t>, one of many noxious compounds in photochemical smog.</a:t>
            </a:r>
          </a:p>
          <a:p>
            <a:endParaRPr lang="en-US" dirty="0"/>
          </a:p>
          <a:p>
            <a:endParaRPr lang="en-US" dirty="0"/>
          </a:p>
        </p:txBody>
      </p:sp>
      <p:sp>
        <p:nvSpPr>
          <p:cNvPr id="4" name="Slide Number Placeholder 3"/>
          <p:cNvSpPr>
            <a:spLocks noGrp="1"/>
          </p:cNvSpPr>
          <p:nvPr>
            <p:ph type="sldNum"/>
          </p:nvPr>
        </p:nvSpPr>
        <p:spPr/>
        <p:txBody>
          <a:bodyPr/>
          <a:lstStyle/>
          <a:p>
            <a:pPr>
              <a:defRPr/>
            </a:pPr>
            <a:fld id="{7CA69619-60AB-4999-9304-41F76F71A418}" type="slidenum">
              <a:rPr lang="en-GB" smtClean="0"/>
              <a:pPr>
                <a:defRPr/>
              </a:pPr>
              <a:t>1</a:t>
            </a:fld>
            <a:endParaRPr lang="en-GB" dirty="0"/>
          </a:p>
        </p:txBody>
      </p:sp>
    </p:spTree>
    <p:extLst>
      <p:ext uri="{BB962C8B-B14F-4D97-AF65-F5344CB8AC3E}">
        <p14:creationId xmlns:p14="http://schemas.microsoft.com/office/powerpoint/2010/main" val="41645644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031"/>
          <p:cNvSpPr>
            <a:spLocks noGrp="1" noChangeArrowheads="1"/>
          </p:cNvSpPr>
          <p:nvPr>
            <p:ph type="sldNum" sz="quarter" idx="5"/>
          </p:nvPr>
        </p:nvSpPr>
        <p:spPr>
          <a:noFill/>
          <a:ln>
            <a:miter lim="800000"/>
            <a:headEnd/>
            <a:tailEnd/>
          </a:ln>
        </p:spPr>
        <p:txBody>
          <a:bodyPr/>
          <a:lstStyle/>
          <a:p>
            <a:fld id="{C6CBCA7C-58DC-46A9-BD0F-FE15CC5404BE}" type="slidenum">
              <a:rPr lang="en-US" smtClean="0">
                <a:latin typeface="Helvetica" pitchFamily="34" charset="0"/>
                <a:ea typeface="ＭＳ Ｐゴシック" charset="-128"/>
              </a:rPr>
              <a:pPr/>
              <a:t>4</a:t>
            </a:fld>
            <a:endParaRPr lang="en-US">
              <a:latin typeface="Helvetica" pitchFamily="34" charset="0"/>
              <a:ea typeface="ＭＳ Ｐゴシック" charset="-128"/>
            </a:endParaRPr>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p:spPr>
        <p:txBody>
          <a:bodyPr/>
          <a:lstStyle/>
          <a:p>
            <a:pPr eaLnBrk="1" hangingPunct="1"/>
            <a:endParaRPr lang="en-US">
              <a:latin typeface="Times" pitchFamily="18" charset="0"/>
            </a:endParaRPr>
          </a:p>
        </p:txBody>
      </p:sp>
    </p:spTree>
    <p:extLst>
      <p:ext uri="{BB962C8B-B14F-4D97-AF65-F5344CB8AC3E}">
        <p14:creationId xmlns:p14="http://schemas.microsoft.com/office/powerpoint/2010/main" val="9090175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031"/>
          <p:cNvSpPr>
            <a:spLocks noGrp="1" noChangeArrowheads="1"/>
          </p:cNvSpPr>
          <p:nvPr>
            <p:ph type="sldNum" sz="quarter" idx="5"/>
          </p:nvPr>
        </p:nvSpPr>
        <p:spPr>
          <a:noFill/>
          <a:ln>
            <a:miter lim="800000"/>
            <a:headEnd/>
            <a:tailEnd/>
          </a:ln>
        </p:spPr>
        <p:txBody>
          <a:bodyPr/>
          <a:lstStyle/>
          <a:p>
            <a:fld id="{C6CBCA7C-58DC-46A9-BD0F-FE15CC5404BE}" type="slidenum">
              <a:rPr lang="en-US" smtClean="0">
                <a:latin typeface="Helvetica" pitchFamily="34" charset="0"/>
                <a:ea typeface="ＭＳ Ｐゴシック" charset="-128"/>
              </a:rPr>
              <a:pPr/>
              <a:t>8</a:t>
            </a:fld>
            <a:endParaRPr lang="en-US">
              <a:latin typeface="Helvetica" pitchFamily="34" charset="0"/>
              <a:ea typeface="ＭＳ Ｐゴシック" charset="-128"/>
            </a:endParaRPr>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p:spPr>
        <p:txBody>
          <a:bodyPr/>
          <a:lstStyle/>
          <a:p>
            <a:pPr eaLnBrk="1" hangingPunct="1"/>
            <a:endParaRPr lang="en-US">
              <a:latin typeface="Times" pitchFamily="18" charset="0"/>
            </a:endParaRPr>
          </a:p>
        </p:txBody>
      </p:sp>
    </p:spTree>
    <p:extLst>
      <p:ext uri="{BB962C8B-B14F-4D97-AF65-F5344CB8AC3E}">
        <p14:creationId xmlns:p14="http://schemas.microsoft.com/office/powerpoint/2010/main" val="37590090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Doc cam E</a:t>
            </a:r>
            <a:endParaRPr lang="en-US" dirty="0"/>
          </a:p>
        </p:txBody>
      </p:sp>
      <p:sp>
        <p:nvSpPr>
          <p:cNvPr id="4" name="Slide Number Placeholder 3"/>
          <p:cNvSpPr>
            <a:spLocks noGrp="1"/>
          </p:cNvSpPr>
          <p:nvPr>
            <p:ph type="sldNum" sz="quarter" idx="10"/>
          </p:nvPr>
        </p:nvSpPr>
        <p:spPr/>
        <p:txBody>
          <a:bodyPr/>
          <a:lstStyle/>
          <a:p>
            <a:pPr>
              <a:defRPr/>
            </a:pPr>
            <a:fld id="{CF5DECB9-5136-49BC-9706-B1B5A1BED395}" type="slidenum">
              <a:rPr lang="en-US" smtClean="0"/>
              <a:pPr>
                <a:defRPr/>
              </a:pPr>
              <a:t>14</a:t>
            </a:fld>
            <a:endParaRPr lang="en-US"/>
          </a:p>
        </p:txBody>
      </p:sp>
    </p:spTree>
    <p:extLst>
      <p:ext uri="{BB962C8B-B14F-4D97-AF65-F5344CB8AC3E}">
        <p14:creationId xmlns:p14="http://schemas.microsoft.com/office/powerpoint/2010/main" val="24305949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Doc cam E</a:t>
            </a:r>
            <a:endParaRPr lang="en-US" dirty="0"/>
          </a:p>
        </p:txBody>
      </p:sp>
      <p:sp>
        <p:nvSpPr>
          <p:cNvPr id="4" name="Slide Number Placeholder 3"/>
          <p:cNvSpPr>
            <a:spLocks noGrp="1"/>
          </p:cNvSpPr>
          <p:nvPr>
            <p:ph type="sldNum" sz="quarter" idx="10"/>
          </p:nvPr>
        </p:nvSpPr>
        <p:spPr/>
        <p:txBody>
          <a:bodyPr/>
          <a:lstStyle/>
          <a:p>
            <a:pPr>
              <a:defRPr/>
            </a:pPr>
            <a:fld id="{CF5DECB9-5136-49BC-9706-B1B5A1BED395}" type="slidenum">
              <a:rPr lang="en-US" smtClean="0"/>
              <a:pPr>
                <a:defRPr/>
              </a:pPr>
              <a:t>15</a:t>
            </a:fld>
            <a:endParaRPr lang="en-US"/>
          </a:p>
        </p:txBody>
      </p:sp>
    </p:spTree>
    <p:extLst>
      <p:ext uri="{BB962C8B-B14F-4D97-AF65-F5344CB8AC3E}">
        <p14:creationId xmlns:p14="http://schemas.microsoft.com/office/powerpoint/2010/main" val="31495797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3"/>
          <p:cNvSpPr>
            <a:spLocks noGrp="1" noChangeArrowheads="1"/>
          </p:cNvSpPr>
          <p:nvPr>
            <p:ph type="dt" idx="10"/>
          </p:nvPr>
        </p:nvSpPr>
        <p:spPr>
          <a:ln/>
        </p:spPr>
        <p:txBody>
          <a:bodyPr/>
          <a:lstStyle>
            <a:lvl1pPr>
              <a:defRPr/>
            </a:lvl1pPr>
          </a:lstStyle>
          <a:p>
            <a:pPr>
              <a:defRPr/>
            </a:pPr>
            <a:fld id="{CFE47C79-D8DC-4BCD-A774-4A7B4FE9DEAB}" type="datetime1">
              <a:rPr lang="en-US" altLang="en-US"/>
              <a:pPr>
                <a:defRPr/>
              </a:pPr>
              <a:t>6/2/21</a:t>
            </a:fld>
            <a:endParaRPr lang="en-US" altLang="en-US" dirty="0"/>
          </a:p>
        </p:txBody>
      </p:sp>
      <p:sp>
        <p:nvSpPr>
          <p:cNvPr id="5" name="Rectangle 4"/>
          <p:cNvSpPr>
            <a:spLocks noGrp="1" noChangeArrowheads="1"/>
          </p:cNvSpPr>
          <p:nvPr>
            <p:ph type="ftr" idx="11"/>
          </p:nvPr>
        </p:nvSpPr>
        <p:spPr>
          <a:ln/>
        </p:spPr>
        <p:txBody>
          <a:bodyPr/>
          <a:lstStyle>
            <a:lvl1pPr>
              <a:defRPr/>
            </a:lvl1pPr>
          </a:lstStyle>
          <a:p>
            <a:pPr>
              <a:defRPr/>
            </a:pPr>
            <a:endParaRPr lang="en-US" altLang="en-US" dirty="0"/>
          </a:p>
        </p:txBody>
      </p:sp>
      <p:sp>
        <p:nvSpPr>
          <p:cNvPr id="6" name="Rectangle 5"/>
          <p:cNvSpPr>
            <a:spLocks noGrp="1" noChangeArrowheads="1"/>
          </p:cNvSpPr>
          <p:nvPr>
            <p:ph type="sldNum" idx="12"/>
          </p:nvPr>
        </p:nvSpPr>
        <p:spPr>
          <a:ln/>
        </p:spPr>
        <p:txBody>
          <a:bodyPr/>
          <a:lstStyle>
            <a:lvl1pPr>
              <a:defRPr/>
            </a:lvl1pPr>
          </a:lstStyle>
          <a:p>
            <a:pPr>
              <a:defRPr/>
            </a:pPr>
            <a:fld id="{30DB80D5-7C2F-470C-A5DC-DC93042AAAC7}" type="slidenum">
              <a:rPr lang="en-GB"/>
              <a:pPr>
                <a:defRPr/>
              </a:pPr>
              <a:t>‹#›</a:t>
            </a:fld>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idx="10"/>
          </p:nvPr>
        </p:nvSpPr>
        <p:spPr>
          <a:ln/>
        </p:spPr>
        <p:txBody>
          <a:bodyPr/>
          <a:lstStyle>
            <a:lvl1pPr>
              <a:defRPr/>
            </a:lvl1pPr>
          </a:lstStyle>
          <a:p>
            <a:pPr>
              <a:defRPr/>
            </a:pPr>
            <a:fld id="{44E4A062-A0BB-49ED-9EB6-3BBCDBB6256D}" type="datetime1">
              <a:rPr lang="en-US" altLang="en-US"/>
              <a:pPr>
                <a:defRPr/>
              </a:pPr>
              <a:t>6/2/21</a:t>
            </a:fld>
            <a:endParaRPr lang="en-US" altLang="en-US" dirty="0"/>
          </a:p>
        </p:txBody>
      </p:sp>
      <p:sp>
        <p:nvSpPr>
          <p:cNvPr id="5" name="Rectangle 4"/>
          <p:cNvSpPr>
            <a:spLocks noGrp="1" noChangeArrowheads="1"/>
          </p:cNvSpPr>
          <p:nvPr>
            <p:ph type="ftr" idx="11"/>
          </p:nvPr>
        </p:nvSpPr>
        <p:spPr>
          <a:ln/>
        </p:spPr>
        <p:txBody>
          <a:bodyPr/>
          <a:lstStyle>
            <a:lvl1pPr>
              <a:defRPr/>
            </a:lvl1pPr>
          </a:lstStyle>
          <a:p>
            <a:pPr>
              <a:defRPr/>
            </a:pPr>
            <a:endParaRPr lang="en-US" altLang="en-US" dirty="0"/>
          </a:p>
        </p:txBody>
      </p:sp>
      <p:sp>
        <p:nvSpPr>
          <p:cNvPr id="6" name="Rectangle 5"/>
          <p:cNvSpPr>
            <a:spLocks noGrp="1" noChangeArrowheads="1"/>
          </p:cNvSpPr>
          <p:nvPr>
            <p:ph type="sldNum" idx="12"/>
          </p:nvPr>
        </p:nvSpPr>
        <p:spPr>
          <a:ln/>
        </p:spPr>
        <p:txBody>
          <a:bodyPr/>
          <a:lstStyle>
            <a:lvl1pPr>
              <a:defRPr/>
            </a:lvl1pPr>
          </a:lstStyle>
          <a:p>
            <a:pPr>
              <a:defRPr/>
            </a:pPr>
            <a:fld id="{A2D73ABF-1268-44D8-978E-B33CF75E1C61}" type="slidenum">
              <a:rPr lang="en-GB"/>
              <a:pPr>
                <a:defRPr/>
              </a:pPr>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1925" y="463550"/>
            <a:ext cx="1941513" cy="56276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463550"/>
            <a:ext cx="5673725" cy="56276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idx="10"/>
          </p:nvPr>
        </p:nvSpPr>
        <p:spPr>
          <a:ln/>
        </p:spPr>
        <p:txBody>
          <a:bodyPr/>
          <a:lstStyle>
            <a:lvl1pPr>
              <a:defRPr/>
            </a:lvl1pPr>
          </a:lstStyle>
          <a:p>
            <a:pPr>
              <a:defRPr/>
            </a:pPr>
            <a:fld id="{BD01CA87-1431-46C3-B097-F0CECCD16724}" type="datetime1">
              <a:rPr lang="en-US" altLang="en-US"/>
              <a:pPr>
                <a:defRPr/>
              </a:pPr>
              <a:t>6/2/21</a:t>
            </a:fld>
            <a:endParaRPr lang="en-US" altLang="en-US" dirty="0"/>
          </a:p>
        </p:txBody>
      </p:sp>
      <p:sp>
        <p:nvSpPr>
          <p:cNvPr id="5" name="Rectangle 4"/>
          <p:cNvSpPr>
            <a:spLocks noGrp="1" noChangeArrowheads="1"/>
          </p:cNvSpPr>
          <p:nvPr>
            <p:ph type="ftr" idx="11"/>
          </p:nvPr>
        </p:nvSpPr>
        <p:spPr>
          <a:ln/>
        </p:spPr>
        <p:txBody>
          <a:bodyPr/>
          <a:lstStyle>
            <a:lvl1pPr>
              <a:defRPr/>
            </a:lvl1pPr>
          </a:lstStyle>
          <a:p>
            <a:pPr>
              <a:defRPr/>
            </a:pPr>
            <a:endParaRPr lang="en-US" altLang="en-US" dirty="0"/>
          </a:p>
        </p:txBody>
      </p:sp>
      <p:sp>
        <p:nvSpPr>
          <p:cNvPr id="6" name="Rectangle 5"/>
          <p:cNvSpPr>
            <a:spLocks noGrp="1" noChangeArrowheads="1"/>
          </p:cNvSpPr>
          <p:nvPr>
            <p:ph type="sldNum" idx="12"/>
          </p:nvPr>
        </p:nvSpPr>
        <p:spPr>
          <a:ln/>
        </p:spPr>
        <p:txBody>
          <a:bodyPr/>
          <a:lstStyle>
            <a:lvl1pPr>
              <a:defRPr/>
            </a:lvl1pPr>
          </a:lstStyle>
          <a:p>
            <a:pPr>
              <a:defRPr/>
            </a:pPr>
            <a:fld id="{32C2A15C-6E0A-4D38-A041-5CFB11A2C351}" type="slidenum">
              <a:rPr lang="en-GB"/>
              <a:pPr>
                <a:defRPr/>
              </a:pPr>
              <a:t>‹#›</a:t>
            </a:fld>
            <a:endParaRPr lang="en-GB"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85800" y="463550"/>
            <a:ext cx="7767638" cy="1430338"/>
          </a:xfrm>
        </p:spPr>
        <p:txBody>
          <a:bodyPr/>
          <a:lstStyle>
            <a:lvl1pPr>
              <a:defRPr>
                <a:solidFill>
                  <a:srgbClr val="0070C0"/>
                </a:solidFill>
                <a:effectLst>
                  <a:outerShdw blurRad="38100" dist="38100" dir="2700000" algn="tl">
                    <a:srgbClr val="000000">
                      <a:alpha val="43137"/>
                    </a:srgbClr>
                  </a:outerShdw>
                </a:effectLst>
              </a:defRPr>
            </a:lvl1pPr>
          </a:lstStyle>
          <a:p>
            <a:r>
              <a:rPr lang="en-US" dirty="0"/>
              <a:t>Click to edit Master title style</a:t>
            </a:r>
          </a:p>
        </p:txBody>
      </p:sp>
      <p:sp>
        <p:nvSpPr>
          <p:cNvPr id="3" name="Rectangle 3"/>
          <p:cNvSpPr>
            <a:spLocks noGrp="1" noChangeArrowheads="1"/>
          </p:cNvSpPr>
          <p:nvPr>
            <p:ph type="dt" idx="10"/>
          </p:nvPr>
        </p:nvSpPr>
        <p:spPr>
          <a:ln/>
        </p:spPr>
        <p:txBody>
          <a:bodyPr/>
          <a:lstStyle>
            <a:lvl1pPr>
              <a:defRPr/>
            </a:lvl1pPr>
          </a:lstStyle>
          <a:p>
            <a:pPr>
              <a:defRPr/>
            </a:pPr>
            <a:fld id="{00335AC2-DA0C-4C18-B031-583444E80FB7}" type="datetime1">
              <a:rPr lang="en-US" altLang="en-US"/>
              <a:pPr>
                <a:defRPr/>
              </a:pPr>
              <a:t>6/2/21</a:t>
            </a:fld>
            <a:endParaRPr lang="en-US" altLang="en-US" dirty="0"/>
          </a:p>
        </p:txBody>
      </p:sp>
      <p:sp>
        <p:nvSpPr>
          <p:cNvPr id="4" name="Rectangle 4"/>
          <p:cNvSpPr>
            <a:spLocks noGrp="1" noChangeArrowheads="1"/>
          </p:cNvSpPr>
          <p:nvPr>
            <p:ph type="ftr" idx="11"/>
          </p:nvPr>
        </p:nvSpPr>
        <p:spPr>
          <a:ln/>
        </p:spPr>
        <p:txBody>
          <a:bodyPr/>
          <a:lstStyle>
            <a:lvl1pPr>
              <a:defRPr/>
            </a:lvl1pPr>
          </a:lstStyle>
          <a:p>
            <a:pPr>
              <a:defRPr/>
            </a:pPr>
            <a:endParaRPr lang="en-US" altLang="en-US" dirty="0"/>
          </a:p>
        </p:txBody>
      </p:sp>
      <p:sp>
        <p:nvSpPr>
          <p:cNvPr id="5" name="Rectangle 5"/>
          <p:cNvSpPr>
            <a:spLocks noGrp="1" noChangeArrowheads="1"/>
          </p:cNvSpPr>
          <p:nvPr>
            <p:ph type="sldNum" idx="12"/>
          </p:nvPr>
        </p:nvSpPr>
        <p:spPr>
          <a:ln/>
        </p:spPr>
        <p:txBody>
          <a:bodyPr/>
          <a:lstStyle>
            <a:lvl1pPr>
              <a:defRPr/>
            </a:lvl1pPr>
          </a:lstStyle>
          <a:p>
            <a:pPr>
              <a:defRPr/>
            </a:pPr>
            <a:fld id="{2A1E1BD7-5ED6-4E60-82C6-167AF746AB78}" type="slidenum">
              <a:rPr lang="en-GB"/>
              <a:pPr>
                <a:defRPr/>
              </a:pPr>
              <a:t>‹#›</a:t>
            </a:fld>
            <a:endParaRPr lang="en-GB"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463550"/>
            <a:ext cx="7767638" cy="1430338"/>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06825" cy="41100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5025" y="1981200"/>
            <a:ext cx="3808413" cy="41100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p:cNvSpPr>
            <a:spLocks noGrp="1" noChangeArrowheads="1"/>
          </p:cNvSpPr>
          <p:nvPr>
            <p:ph type="dt" idx="10"/>
          </p:nvPr>
        </p:nvSpPr>
        <p:spPr>
          <a:ln/>
        </p:spPr>
        <p:txBody>
          <a:bodyPr/>
          <a:lstStyle>
            <a:lvl1pPr>
              <a:defRPr/>
            </a:lvl1pPr>
          </a:lstStyle>
          <a:p>
            <a:pPr>
              <a:defRPr/>
            </a:pPr>
            <a:fld id="{50A5443F-D47F-42C6-9050-210D6B5CDEEE}" type="datetime1">
              <a:rPr lang="en-US" altLang="en-US"/>
              <a:pPr>
                <a:defRPr/>
              </a:pPr>
              <a:t>6/2/21</a:t>
            </a:fld>
            <a:endParaRPr lang="en-US" altLang="en-US" dirty="0"/>
          </a:p>
        </p:txBody>
      </p:sp>
      <p:sp>
        <p:nvSpPr>
          <p:cNvPr id="6" name="Rectangle 4"/>
          <p:cNvSpPr>
            <a:spLocks noGrp="1" noChangeArrowheads="1"/>
          </p:cNvSpPr>
          <p:nvPr>
            <p:ph type="ftr" idx="11"/>
          </p:nvPr>
        </p:nvSpPr>
        <p:spPr>
          <a:ln/>
        </p:spPr>
        <p:txBody>
          <a:bodyPr/>
          <a:lstStyle>
            <a:lvl1pPr>
              <a:defRPr/>
            </a:lvl1pPr>
          </a:lstStyle>
          <a:p>
            <a:pPr>
              <a:defRPr/>
            </a:pPr>
            <a:endParaRPr lang="en-US" altLang="en-US" dirty="0"/>
          </a:p>
        </p:txBody>
      </p:sp>
      <p:sp>
        <p:nvSpPr>
          <p:cNvPr id="7" name="Rectangle 5"/>
          <p:cNvSpPr>
            <a:spLocks noGrp="1" noChangeArrowheads="1"/>
          </p:cNvSpPr>
          <p:nvPr>
            <p:ph type="sldNum" idx="12"/>
          </p:nvPr>
        </p:nvSpPr>
        <p:spPr>
          <a:ln/>
        </p:spPr>
        <p:txBody>
          <a:bodyPr/>
          <a:lstStyle>
            <a:lvl1pPr>
              <a:defRPr/>
            </a:lvl1pPr>
          </a:lstStyle>
          <a:p>
            <a:pPr>
              <a:defRPr/>
            </a:pPr>
            <a:fld id="{415EFF92-373A-487B-BA47-D7F29C5DE7DE}" type="slidenum">
              <a:rPr lang="en-GB"/>
              <a:pPr>
                <a:defRPr/>
              </a:pPr>
              <a:t>‹#›</a:t>
            </a:fld>
            <a:endParaRPr lang="en-GB"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463550"/>
            <a:ext cx="7767638" cy="1430338"/>
          </a:xfrm>
        </p:spPr>
        <p:txBody>
          <a:bodyPr/>
          <a:lstStyle/>
          <a:p>
            <a:r>
              <a:rPr lang="en-US"/>
              <a:t>Click to edit Master title style</a:t>
            </a:r>
          </a:p>
        </p:txBody>
      </p:sp>
      <p:sp>
        <p:nvSpPr>
          <p:cNvPr id="3" name="Content Placeholder 2"/>
          <p:cNvSpPr>
            <a:spLocks noGrp="1"/>
          </p:cNvSpPr>
          <p:nvPr>
            <p:ph sz="half" idx="1"/>
          </p:nvPr>
        </p:nvSpPr>
        <p:spPr>
          <a:xfrm>
            <a:off x="685800" y="1981200"/>
            <a:ext cx="3806825" cy="41100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5025" y="1981200"/>
            <a:ext cx="3808413" cy="41100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p:cNvSpPr>
            <a:spLocks noGrp="1" noChangeArrowheads="1"/>
          </p:cNvSpPr>
          <p:nvPr>
            <p:ph type="dt" idx="10"/>
          </p:nvPr>
        </p:nvSpPr>
        <p:spPr>
          <a:ln/>
        </p:spPr>
        <p:txBody>
          <a:bodyPr/>
          <a:lstStyle>
            <a:lvl1pPr>
              <a:defRPr/>
            </a:lvl1pPr>
          </a:lstStyle>
          <a:p>
            <a:pPr>
              <a:defRPr/>
            </a:pPr>
            <a:fld id="{40AC11BB-65D7-4C6F-895E-10A080B598C5}" type="datetime1">
              <a:rPr lang="en-US" altLang="en-US"/>
              <a:pPr>
                <a:defRPr/>
              </a:pPr>
              <a:t>6/2/21</a:t>
            </a:fld>
            <a:endParaRPr lang="en-US" altLang="en-US" dirty="0"/>
          </a:p>
        </p:txBody>
      </p:sp>
      <p:sp>
        <p:nvSpPr>
          <p:cNvPr id="6" name="Rectangle 4"/>
          <p:cNvSpPr>
            <a:spLocks noGrp="1" noChangeArrowheads="1"/>
          </p:cNvSpPr>
          <p:nvPr>
            <p:ph type="ftr" idx="11"/>
          </p:nvPr>
        </p:nvSpPr>
        <p:spPr>
          <a:ln/>
        </p:spPr>
        <p:txBody>
          <a:bodyPr/>
          <a:lstStyle>
            <a:lvl1pPr>
              <a:defRPr/>
            </a:lvl1pPr>
          </a:lstStyle>
          <a:p>
            <a:pPr>
              <a:defRPr/>
            </a:pPr>
            <a:endParaRPr lang="en-US" altLang="en-US" dirty="0"/>
          </a:p>
        </p:txBody>
      </p:sp>
      <p:sp>
        <p:nvSpPr>
          <p:cNvPr id="7" name="Rectangle 5"/>
          <p:cNvSpPr>
            <a:spLocks noGrp="1" noChangeArrowheads="1"/>
          </p:cNvSpPr>
          <p:nvPr>
            <p:ph type="sldNum" idx="12"/>
          </p:nvPr>
        </p:nvSpPr>
        <p:spPr>
          <a:ln/>
        </p:spPr>
        <p:txBody>
          <a:bodyPr/>
          <a:lstStyle>
            <a:lvl1pPr>
              <a:defRPr/>
            </a:lvl1pPr>
          </a:lstStyle>
          <a:p>
            <a:pPr>
              <a:defRPr/>
            </a:pPr>
            <a:fld id="{92787F37-A75C-458F-BD14-4B79B3887F6E}" type="slidenum">
              <a:rPr lang="en-GB"/>
              <a:pPr>
                <a:defRPr/>
              </a:pPr>
              <a:t>‹#›</a:t>
            </a:fld>
            <a:endParaRPr lang="en-GB"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463550"/>
            <a:ext cx="7767638" cy="1430338"/>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06825" cy="41100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art Placeholder 3"/>
          <p:cNvSpPr>
            <a:spLocks noGrp="1"/>
          </p:cNvSpPr>
          <p:nvPr>
            <p:ph type="chart" sz="half" idx="2"/>
          </p:nvPr>
        </p:nvSpPr>
        <p:spPr>
          <a:xfrm>
            <a:off x="4645025" y="1981200"/>
            <a:ext cx="3808413" cy="4110038"/>
          </a:xfrm>
        </p:spPr>
        <p:txBody>
          <a:bodyPr/>
          <a:lstStyle/>
          <a:p>
            <a:pPr lvl="0"/>
            <a:endParaRPr lang="en-US" noProof="0" dirty="0"/>
          </a:p>
        </p:txBody>
      </p:sp>
      <p:sp>
        <p:nvSpPr>
          <p:cNvPr id="5" name="Rectangle 3"/>
          <p:cNvSpPr>
            <a:spLocks noGrp="1" noChangeArrowheads="1"/>
          </p:cNvSpPr>
          <p:nvPr>
            <p:ph type="dt" idx="10"/>
          </p:nvPr>
        </p:nvSpPr>
        <p:spPr>
          <a:ln/>
        </p:spPr>
        <p:txBody>
          <a:bodyPr/>
          <a:lstStyle>
            <a:lvl1pPr>
              <a:defRPr/>
            </a:lvl1pPr>
          </a:lstStyle>
          <a:p>
            <a:pPr>
              <a:defRPr/>
            </a:pPr>
            <a:fld id="{790C8B34-B562-42E2-87E3-07EC35B42A32}" type="datetime1">
              <a:rPr lang="en-US" altLang="en-US"/>
              <a:pPr>
                <a:defRPr/>
              </a:pPr>
              <a:t>6/2/21</a:t>
            </a:fld>
            <a:endParaRPr lang="en-US" altLang="en-US" dirty="0"/>
          </a:p>
        </p:txBody>
      </p:sp>
      <p:sp>
        <p:nvSpPr>
          <p:cNvPr id="6" name="Rectangle 4"/>
          <p:cNvSpPr>
            <a:spLocks noGrp="1" noChangeArrowheads="1"/>
          </p:cNvSpPr>
          <p:nvPr>
            <p:ph type="ftr" idx="11"/>
          </p:nvPr>
        </p:nvSpPr>
        <p:spPr>
          <a:ln/>
        </p:spPr>
        <p:txBody>
          <a:bodyPr/>
          <a:lstStyle>
            <a:lvl1pPr>
              <a:defRPr/>
            </a:lvl1pPr>
          </a:lstStyle>
          <a:p>
            <a:pPr>
              <a:defRPr/>
            </a:pPr>
            <a:endParaRPr lang="en-US" altLang="en-US" dirty="0"/>
          </a:p>
        </p:txBody>
      </p:sp>
      <p:sp>
        <p:nvSpPr>
          <p:cNvPr id="7" name="Rectangle 5"/>
          <p:cNvSpPr>
            <a:spLocks noGrp="1" noChangeArrowheads="1"/>
          </p:cNvSpPr>
          <p:nvPr>
            <p:ph type="sldNum" idx="12"/>
          </p:nvPr>
        </p:nvSpPr>
        <p:spPr>
          <a:ln/>
        </p:spPr>
        <p:txBody>
          <a:bodyPr/>
          <a:lstStyle>
            <a:lvl1pPr>
              <a:defRPr/>
            </a:lvl1pPr>
          </a:lstStyle>
          <a:p>
            <a:pPr>
              <a:defRPr/>
            </a:pPr>
            <a:fld id="{291CE7B7-F3A6-4717-A5B9-9863CD8D7297}" type="slidenum">
              <a:rPr lang="en-GB"/>
              <a:pPr>
                <a:defRPr/>
              </a:pPr>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idx="10"/>
          </p:nvPr>
        </p:nvSpPr>
        <p:spPr>
          <a:ln/>
        </p:spPr>
        <p:txBody>
          <a:bodyPr/>
          <a:lstStyle>
            <a:lvl1pPr>
              <a:defRPr/>
            </a:lvl1pPr>
          </a:lstStyle>
          <a:p>
            <a:pPr>
              <a:defRPr/>
            </a:pPr>
            <a:fld id="{A25F681A-B8CE-42F7-8DA4-1A72EC748236}" type="datetime1">
              <a:rPr lang="en-US" altLang="en-US"/>
              <a:pPr>
                <a:defRPr/>
              </a:pPr>
              <a:t>6/2/21</a:t>
            </a:fld>
            <a:endParaRPr lang="en-US" altLang="en-US" dirty="0"/>
          </a:p>
        </p:txBody>
      </p:sp>
      <p:sp>
        <p:nvSpPr>
          <p:cNvPr id="5" name="Rectangle 4"/>
          <p:cNvSpPr>
            <a:spLocks noGrp="1" noChangeArrowheads="1"/>
          </p:cNvSpPr>
          <p:nvPr>
            <p:ph type="ftr" idx="11"/>
          </p:nvPr>
        </p:nvSpPr>
        <p:spPr>
          <a:ln/>
        </p:spPr>
        <p:txBody>
          <a:bodyPr/>
          <a:lstStyle>
            <a:lvl1pPr>
              <a:defRPr/>
            </a:lvl1pPr>
          </a:lstStyle>
          <a:p>
            <a:pPr>
              <a:defRPr/>
            </a:pPr>
            <a:endParaRPr lang="en-US" altLang="en-US" dirty="0"/>
          </a:p>
        </p:txBody>
      </p:sp>
      <p:sp>
        <p:nvSpPr>
          <p:cNvPr id="6" name="Rectangle 5"/>
          <p:cNvSpPr>
            <a:spLocks noGrp="1" noChangeArrowheads="1"/>
          </p:cNvSpPr>
          <p:nvPr>
            <p:ph type="sldNum" idx="12"/>
          </p:nvPr>
        </p:nvSpPr>
        <p:spPr>
          <a:ln/>
        </p:spPr>
        <p:txBody>
          <a:bodyPr/>
          <a:lstStyle>
            <a:lvl1pPr>
              <a:defRPr/>
            </a:lvl1pPr>
          </a:lstStyle>
          <a:p>
            <a:pPr>
              <a:defRPr/>
            </a:pPr>
            <a:fld id="{CF65DEF7-389F-45E5-97B4-00746644F83A}" type="slidenum">
              <a:rPr lang="en-GB"/>
              <a:pPr>
                <a:defRPr/>
              </a:pPr>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fld id="{0A1C2605-45BA-4613-A266-D031501EDCC8}" type="datetime1">
              <a:rPr lang="en-US" altLang="en-US"/>
              <a:pPr>
                <a:defRPr/>
              </a:pPr>
              <a:t>6/2/21</a:t>
            </a:fld>
            <a:endParaRPr lang="en-US" altLang="en-US" dirty="0"/>
          </a:p>
        </p:txBody>
      </p:sp>
      <p:sp>
        <p:nvSpPr>
          <p:cNvPr id="5" name="Rectangle 4"/>
          <p:cNvSpPr>
            <a:spLocks noGrp="1" noChangeArrowheads="1"/>
          </p:cNvSpPr>
          <p:nvPr>
            <p:ph type="ftr" idx="11"/>
          </p:nvPr>
        </p:nvSpPr>
        <p:spPr>
          <a:ln/>
        </p:spPr>
        <p:txBody>
          <a:bodyPr/>
          <a:lstStyle>
            <a:lvl1pPr>
              <a:defRPr/>
            </a:lvl1pPr>
          </a:lstStyle>
          <a:p>
            <a:pPr>
              <a:defRPr/>
            </a:pPr>
            <a:endParaRPr lang="en-US" altLang="en-US" dirty="0"/>
          </a:p>
        </p:txBody>
      </p:sp>
      <p:sp>
        <p:nvSpPr>
          <p:cNvPr id="6" name="Rectangle 5"/>
          <p:cNvSpPr>
            <a:spLocks noGrp="1" noChangeArrowheads="1"/>
          </p:cNvSpPr>
          <p:nvPr>
            <p:ph type="sldNum" idx="12"/>
          </p:nvPr>
        </p:nvSpPr>
        <p:spPr>
          <a:ln/>
        </p:spPr>
        <p:txBody>
          <a:bodyPr/>
          <a:lstStyle>
            <a:lvl1pPr>
              <a:defRPr/>
            </a:lvl1pPr>
          </a:lstStyle>
          <a:p>
            <a:pPr>
              <a:defRPr/>
            </a:pPr>
            <a:fld id="{FFD24892-A54A-45D6-853D-A3BC8CEDF112}" type="slidenum">
              <a:rPr lang="en-GB"/>
              <a:pPr>
                <a:defRPr/>
              </a:pPr>
              <a:t>‹#›</a:t>
            </a:fld>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06825" cy="41100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5025" y="1981200"/>
            <a:ext cx="3808413" cy="41100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p:cNvSpPr>
            <a:spLocks noGrp="1" noChangeArrowheads="1"/>
          </p:cNvSpPr>
          <p:nvPr>
            <p:ph type="dt" idx="10"/>
          </p:nvPr>
        </p:nvSpPr>
        <p:spPr>
          <a:ln/>
        </p:spPr>
        <p:txBody>
          <a:bodyPr/>
          <a:lstStyle>
            <a:lvl1pPr>
              <a:defRPr/>
            </a:lvl1pPr>
          </a:lstStyle>
          <a:p>
            <a:pPr>
              <a:defRPr/>
            </a:pPr>
            <a:fld id="{31150FB3-75E5-48BA-A0A7-F1FE1C531116}" type="datetime1">
              <a:rPr lang="en-US" altLang="en-US"/>
              <a:pPr>
                <a:defRPr/>
              </a:pPr>
              <a:t>6/2/21</a:t>
            </a:fld>
            <a:endParaRPr lang="en-US" altLang="en-US" dirty="0"/>
          </a:p>
        </p:txBody>
      </p:sp>
      <p:sp>
        <p:nvSpPr>
          <p:cNvPr id="6" name="Rectangle 4"/>
          <p:cNvSpPr>
            <a:spLocks noGrp="1" noChangeArrowheads="1"/>
          </p:cNvSpPr>
          <p:nvPr>
            <p:ph type="ftr" idx="11"/>
          </p:nvPr>
        </p:nvSpPr>
        <p:spPr>
          <a:ln/>
        </p:spPr>
        <p:txBody>
          <a:bodyPr/>
          <a:lstStyle>
            <a:lvl1pPr>
              <a:defRPr/>
            </a:lvl1pPr>
          </a:lstStyle>
          <a:p>
            <a:pPr>
              <a:defRPr/>
            </a:pPr>
            <a:endParaRPr lang="en-US" altLang="en-US" dirty="0"/>
          </a:p>
        </p:txBody>
      </p:sp>
      <p:sp>
        <p:nvSpPr>
          <p:cNvPr id="7" name="Rectangle 5"/>
          <p:cNvSpPr>
            <a:spLocks noGrp="1" noChangeArrowheads="1"/>
          </p:cNvSpPr>
          <p:nvPr>
            <p:ph type="sldNum" idx="12"/>
          </p:nvPr>
        </p:nvSpPr>
        <p:spPr>
          <a:ln/>
        </p:spPr>
        <p:txBody>
          <a:bodyPr/>
          <a:lstStyle>
            <a:lvl1pPr>
              <a:defRPr/>
            </a:lvl1pPr>
          </a:lstStyle>
          <a:p>
            <a:pPr>
              <a:defRPr/>
            </a:pPr>
            <a:fld id="{DD8CAF34-728A-4526-89B9-D3C76DC2E6CB}" type="slidenum">
              <a:rPr lang="en-GB"/>
              <a:pPr>
                <a:defRPr/>
              </a:pPr>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
          <p:cNvSpPr>
            <a:spLocks noGrp="1" noChangeArrowheads="1"/>
          </p:cNvSpPr>
          <p:nvPr>
            <p:ph type="dt" idx="10"/>
          </p:nvPr>
        </p:nvSpPr>
        <p:spPr>
          <a:ln/>
        </p:spPr>
        <p:txBody>
          <a:bodyPr/>
          <a:lstStyle>
            <a:lvl1pPr>
              <a:defRPr/>
            </a:lvl1pPr>
          </a:lstStyle>
          <a:p>
            <a:pPr>
              <a:defRPr/>
            </a:pPr>
            <a:fld id="{AC8FFD83-F85B-4F0B-AD21-95CF7B4EC16C}" type="datetime1">
              <a:rPr lang="en-US" altLang="en-US"/>
              <a:pPr>
                <a:defRPr/>
              </a:pPr>
              <a:t>6/2/21</a:t>
            </a:fld>
            <a:endParaRPr lang="en-US" altLang="en-US" dirty="0"/>
          </a:p>
        </p:txBody>
      </p:sp>
      <p:sp>
        <p:nvSpPr>
          <p:cNvPr id="8" name="Rectangle 4"/>
          <p:cNvSpPr>
            <a:spLocks noGrp="1" noChangeArrowheads="1"/>
          </p:cNvSpPr>
          <p:nvPr>
            <p:ph type="ftr" idx="11"/>
          </p:nvPr>
        </p:nvSpPr>
        <p:spPr>
          <a:ln/>
        </p:spPr>
        <p:txBody>
          <a:bodyPr/>
          <a:lstStyle>
            <a:lvl1pPr>
              <a:defRPr/>
            </a:lvl1pPr>
          </a:lstStyle>
          <a:p>
            <a:pPr>
              <a:defRPr/>
            </a:pPr>
            <a:endParaRPr lang="en-US" altLang="en-US" dirty="0"/>
          </a:p>
        </p:txBody>
      </p:sp>
      <p:sp>
        <p:nvSpPr>
          <p:cNvPr id="9" name="Rectangle 5"/>
          <p:cNvSpPr>
            <a:spLocks noGrp="1" noChangeArrowheads="1"/>
          </p:cNvSpPr>
          <p:nvPr>
            <p:ph type="sldNum" idx="12"/>
          </p:nvPr>
        </p:nvSpPr>
        <p:spPr>
          <a:ln/>
        </p:spPr>
        <p:txBody>
          <a:bodyPr/>
          <a:lstStyle>
            <a:lvl1pPr>
              <a:defRPr/>
            </a:lvl1pPr>
          </a:lstStyle>
          <a:p>
            <a:pPr>
              <a:defRPr/>
            </a:pPr>
            <a:fld id="{841CA904-48FA-4A5A-8DCD-7D797DA3292E}" type="slidenum">
              <a:rPr lang="en-GB"/>
              <a:pPr>
                <a:defRPr/>
              </a:pPr>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
          <p:cNvSpPr>
            <a:spLocks noGrp="1" noChangeArrowheads="1"/>
          </p:cNvSpPr>
          <p:nvPr>
            <p:ph type="dt" idx="10"/>
          </p:nvPr>
        </p:nvSpPr>
        <p:spPr>
          <a:ln/>
        </p:spPr>
        <p:txBody>
          <a:bodyPr/>
          <a:lstStyle>
            <a:lvl1pPr>
              <a:defRPr/>
            </a:lvl1pPr>
          </a:lstStyle>
          <a:p>
            <a:pPr>
              <a:defRPr/>
            </a:pPr>
            <a:fld id="{BCAEB44E-3F01-412B-9164-B7594CAB1B8F}" type="datetime1">
              <a:rPr lang="en-US" altLang="en-US"/>
              <a:pPr>
                <a:defRPr/>
              </a:pPr>
              <a:t>6/2/21</a:t>
            </a:fld>
            <a:endParaRPr lang="en-US" altLang="en-US" dirty="0"/>
          </a:p>
        </p:txBody>
      </p:sp>
      <p:sp>
        <p:nvSpPr>
          <p:cNvPr id="4" name="Rectangle 4"/>
          <p:cNvSpPr>
            <a:spLocks noGrp="1" noChangeArrowheads="1"/>
          </p:cNvSpPr>
          <p:nvPr>
            <p:ph type="ftr" idx="11"/>
          </p:nvPr>
        </p:nvSpPr>
        <p:spPr>
          <a:ln/>
        </p:spPr>
        <p:txBody>
          <a:bodyPr/>
          <a:lstStyle>
            <a:lvl1pPr>
              <a:defRPr/>
            </a:lvl1pPr>
          </a:lstStyle>
          <a:p>
            <a:pPr>
              <a:defRPr/>
            </a:pPr>
            <a:endParaRPr lang="en-US" altLang="en-US" dirty="0"/>
          </a:p>
        </p:txBody>
      </p:sp>
      <p:sp>
        <p:nvSpPr>
          <p:cNvPr id="5" name="Rectangle 5"/>
          <p:cNvSpPr>
            <a:spLocks noGrp="1" noChangeArrowheads="1"/>
          </p:cNvSpPr>
          <p:nvPr>
            <p:ph type="sldNum" idx="12"/>
          </p:nvPr>
        </p:nvSpPr>
        <p:spPr>
          <a:ln/>
        </p:spPr>
        <p:txBody>
          <a:bodyPr/>
          <a:lstStyle>
            <a:lvl1pPr>
              <a:defRPr/>
            </a:lvl1pPr>
          </a:lstStyle>
          <a:p>
            <a:pPr>
              <a:defRPr/>
            </a:pPr>
            <a:fld id="{806F12CE-ECB0-452B-A463-4ED0AF465313}" type="slidenum">
              <a:rPr lang="en-GB"/>
              <a:pPr>
                <a:defRPr/>
              </a:pPr>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fld id="{C6B5A164-1E67-4FF9-9801-87D9A0826357}" type="datetime1">
              <a:rPr lang="en-US" altLang="en-US"/>
              <a:pPr>
                <a:defRPr/>
              </a:pPr>
              <a:t>6/2/21</a:t>
            </a:fld>
            <a:endParaRPr lang="en-US" altLang="en-US" dirty="0"/>
          </a:p>
        </p:txBody>
      </p:sp>
      <p:sp>
        <p:nvSpPr>
          <p:cNvPr id="3" name="Rectangle 4"/>
          <p:cNvSpPr>
            <a:spLocks noGrp="1" noChangeArrowheads="1"/>
          </p:cNvSpPr>
          <p:nvPr>
            <p:ph type="ftr" idx="11"/>
          </p:nvPr>
        </p:nvSpPr>
        <p:spPr>
          <a:ln/>
        </p:spPr>
        <p:txBody>
          <a:bodyPr/>
          <a:lstStyle>
            <a:lvl1pPr>
              <a:defRPr/>
            </a:lvl1pPr>
          </a:lstStyle>
          <a:p>
            <a:pPr>
              <a:defRPr/>
            </a:pPr>
            <a:endParaRPr lang="en-US" altLang="en-US" dirty="0"/>
          </a:p>
        </p:txBody>
      </p:sp>
      <p:sp>
        <p:nvSpPr>
          <p:cNvPr id="4" name="Rectangle 5"/>
          <p:cNvSpPr>
            <a:spLocks noGrp="1" noChangeArrowheads="1"/>
          </p:cNvSpPr>
          <p:nvPr>
            <p:ph type="sldNum" idx="12"/>
          </p:nvPr>
        </p:nvSpPr>
        <p:spPr>
          <a:ln/>
        </p:spPr>
        <p:txBody>
          <a:bodyPr/>
          <a:lstStyle>
            <a:lvl1pPr>
              <a:defRPr/>
            </a:lvl1pPr>
          </a:lstStyle>
          <a:p>
            <a:pPr>
              <a:defRPr/>
            </a:pPr>
            <a:fld id="{FCF45E05-F91D-47FB-BB0D-15A41F7DBCE9}" type="slidenum">
              <a:rPr lang="en-GB"/>
              <a:pPr>
                <a:defRPr/>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fld id="{A7AE7811-E05B-4CCD-AEC9-CEFFC4D2E8C8}" type="datetime1">
              <a:rPr lang="en-US" altLang="en-US"/>
              <a:pPr>
                <a:defRPr/>
              </a:pPr>
              <a:t>6/2/21</a:t>
            </a:fld>
            <a:endParaRPr lang="en-US" altLang="en-US" dirty="0"/>
          </a:p>
        </p:txBody>
      </p:sp>
      <p:sp>
        <p:nvSpPr>
          <p:cNvPr id="6" name="Rectangle 4"/>
          <p:cNvSpPr>
            <a:spLocks noGrp="1" noChangeArrowheads="1"/>
          </p:cNvSpPr>
          <p:nvPr>
            <p:ph type="ftr" idx="11"/>
          </p:nvPr>
        </p:nvSpPr>
        <p:spPr>
          <a:ln/>
        </p:spPr>
        <p:txBody>
          <a:bodyPr/>
          <a:lstStyle>
            <a:lvl1pPr>
              <a:defRPr/>
            </a:lvl1pPr>
          </a:lstStyle>
          <a:p>
            <a:pPr>
              <a:defRPr/>
            </a:pPr>
            <a:endParaRPr lang="en-US" altLang="en-US" dirty="0"/>
          </a:p>
        </p:txBody>
      </p:sp>
      <p:sp>
        <p:nvSpPr>
          <p:cNvPr id="7" name="Rectangle 5"/>
          <p:cNvSpPr>
            <a:spLocks noGrp="1" noChangeArrowheads="1"/>
          </p:cNvSpPr>
          <p:nvPr>
            <p:ph type="sldNum" idx="12"/>
          </p:nvPr>
        </p:nvSpPr>
        <p:spPr>
          <a:ln/>
        </p:spPr>
        <p:txBody>
          <a:bodyPr/>
          <a:lstStyle>
            <a:lvl1pPr>
              <a:defRPr/>
            </a:lvl1pPr>
          </a:lstStyle>
          <a:p>
            <a:pPr>
              <a:defRPr/>
            </a:pPr>
            <a:fld id="{1949B0F4-CD03-4841-83E4-C345BD6E18B9}" type="slidenum">
              <a:rPr lang="en-GB"/>
              <a:pPr>
                <a:defRPr/>
              </a:pPr>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fld id="{24CFDF6E-56BD-41DE-8EEC-948D03A0F94D}" type="datetime1">
              <a:rPr lang="en-US" altLang="en-US"/>
              <a:pPr>
                <a:defRPr/>
              </a:pPr>
              <a:t>6/2/21</a:t>
            </a:fld>
            <a:endParaRPr lang="en-US" altLang="en-US" dirty="0"/>
          </a:p>
        </p:txBody>
      </p:sp>
      <p:sp>
        <p:nvSpPr>
          <p:cNvPr id="6" name="Rectangle 4"/>
          <p:cNvSpPr>
            <a:spLocks noGrp="1" noChangeArrowheads="1"/>
          </p:cNvSpPr>
          <p:nvPr>
            <p:ph type="ftr" idx="11"/>
          </p:nvPr>
        </p:nvSpPr>
        <p:spPr>
          <a:ln/>
        </p:spPr>
        <p:txBody>
          <a:bodyPr/>
          <a:lstStyle>
            <a:lvl1pPr>
              <a:defRPr/>
            </a:lvl1pPr>
          </a:lstStyle>
          <a:p>
            <a:pPr>
              <a:defRPr/>
            </a:pPr>
            <a:endParaRPr lang="en-US" altLang="en-US" dirty="0"/>
          </a:p>
        </p:txBody>
      </p:sp>
      <p:sp>
        <p:nvSpPr>
          <p:cNvPr id="7" name="Rectangle 5"/>
          <p:cNvSpPr>
            <a:spLocks noGrp="1" noChangeArrowheads="1"/>
          </p:cNvSpPr>
          <p:nvPr>
            <p:ph type="sldNum" idx="12"/>
          </p:nvPr>
        </p:nvSpPr>
        <p:spPr>
          <a:ln/>
        </p:spPr>
        <p:txBody>
          <a:bodyPr/>
          <a:lstStyle>
            <a:lvl1pPr>
              <a:defRPr/>
            </a:lvl1pPr>
          </a:lstStyle>
          <a:p>
            <a:pPr>
              <a:defRPr/>
            </a:pPr>
            <a:fld id="{8B77F905-B62E-4039-B09A-515D1CA11B8C}" type="slidenum">
              <a:rPr lang="en-GB"/>
              <a:pPr>
                <a:defRPr/>
              </a:pPr>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1"/>
          <p:cNvSpPr>
            <a:spLocks noGrp="1" noChangeArrowheads="1"/>
          </p:cNvSpPr>
          <p:nvPr>
            <p:ph type="title"/>
          </p:nvPr>
        </p:nvSpPr>
        <p:spPr bwMode="auto">
          <a:xfrm>
            <a:off x="685800" y="463550"/>
            <a:ext cx="7767638" cy="1430338"/>
          </a:xfrm>
          <a:prstGeom prst="rect">
            <a:avLst/>
          </a:prstGeom>
          <a:noFill/>
          <a:ln w="9525">
            <a:noFill/>
            <a:round/>
            <a:headEnd/>
            <a:tailEnd/>
          </a:ln>
        </p:spPr>
        <p:txBody>
          <a:bodyPr vert="horz" wrap="square" lIns="90000" tIns="46800" rIns="90000" bIns="46800" numCol="1" anchor="ctr" anchorCtr="0" compatLnSpc="1">
            <a:prstTxWarp prst="textNoShape">
              <a:avLst/>
            </a:prstTxWarp>
          </a:bodyPr>
          <a:lstStyle/>
          <a:p>
            <a:pPr lvl="0"/>
            <a:r>
              <a:rPr lang="en-GB" altLang="en-US"/>
              <a:t>Click to edit the title text format</a:t>
            </a:r>
          </a:p>
        </p:txBody>
      </p:sp>
      <p:sp>
        <p:nvSpPr>
          <p:cNvPr id="25603" name="Rectangle 2"/>
          <p:cNvSpPr>
            <a:spLocks noGrp="1" noChangeArrowheads="1"/>
          </p:cNvSpPr>
          <p:nvPr>
            <p:ph type="body" idx="1"/>
          </p:nvPr>
        </p:nvSpPr>
        <p:spPr bwMode="auto">
          <a:xfrm>
            <a:off x="685800" y="1981200"/>
            <a:ext cx="7767638" cy="4110038"/>
          </a:xfrm>
          <a:prstGeom prst="rect">
            <a:avLst/>
          </a:prstGeom>
          <a:noFill/>
          <a:ln w="9525">
            <a:noFill/>
            <a:round/>
            <a:headEnd/>
            <a:tailEnd/>
          </a:ln>
        </p:spPr>
        <p:txBody>
          <a:bodyPr vert="horz" wrap="square" lIns="90000" tIns="46800" rIns="90000" bIns="46800" numCol="1" anchor="t"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a:p>
            <a:pPr lvl="4"/>
            <a:r>
              <a:rPr lang="en-GB" altLang="en-US"/>
              <a:t>Fifth Outline Level</a:t>
            </a:r>
          </a:p>
          <a:p>
            <a:pPr lvl="4"/>
            <a:r>
              <a:rPr lang="en-GB" altLang="en-US"/>
              <a:t>Sixth Outline Level</a:t>
            </a:r>
          </a:p>
          <a:p>
            <a:pPr lvl="4"/>
            <a:r>
              <a:rPr lang="en-GB" altLang="en-US"/>
              <a:t>Seventh Outline Level</a:t>
            </a:r>
          </a:p>
          <a:p>
            <a:pPr lvl="4"/>
            <a:r>
              <a:rPr lang="en-GB" altLang="en-US"/>
              <a:t>Eighth Outline Level</a:t>
            </a:r>
          </a:p>
          <a:p>
            <a:pPr lvl="4"/>
            <a:r>
              <a:rPr lang="en-GB" altLang="en-US"/>
              <a:t>Ninth Outline Level</a:t>
            </a:r>
          </a:p>
        </p:txBody>
      </p:sp>
      <p:sp>
        <p:nvSpPr>
          <p:cNvPr id="2" name="Rectangle 3"/>
          <p:cNvSpPr>
            <a:spLocks noGrp="1" noChangeArrowheads="1"/>
          </p:cNvSpPr>
          <p:nvPr>
            <p:ph type="dt"/>
          </p:nvPr>
        </p:nvSpPr>
        <p:spPr bwMode="auto">
          <a:xfrm>
            <a:off x="685800" y="6248400"/>
            <a:ext cx="1900238" cy="452438"/>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l" eaLnBrk="0" hangingPunct="0">
              <a:buClr>
                <a:srgbClr val="000000"/>
              </a:buClr>
              <a:buSzPct val="100000"/>
              <a:buFont typeface="Arial" pitchFamily="34" charset="0"/>
              <a:buNone/>
              <a:defRPr sz="1400">
                <a:solidFill>
                  <a:srgbClr val="000000"/>
                </a:solidFill>
                <a:latin typeface="Arial" pitchFamily="34" charset="0"/>
                <a:cs typeface="Arial" pitchFamily="34" charset="0"/>
              </a:defRPr>
            </a:lvl1pPr>
          </a:lstStyle>
          <a:p>
            <a:pPr>
              <a:defRPr/>
            </a:pPr>
            <a:fld id="{9D8151DF-995D-491B-A2D3-BDF98D241CDF}" type="datetime1">
              <a:rPr lang="en-US" altLang="en-US"/>
              <a:pPr>
                <a:defRPr/>
              </a:pPr>
              <a:t>6/2/21</a:t>
            </a:fld>
            <a:endParaRPr lang="en-US" altLang="en-US" dirty="0"/>
          </a:p>
        </p:txBody>
      </p:sp>
      <p:sp>
        <p:nvSpPr>
          <p:cNvPr id="1028" name="Rectangle 4"/>
          <p:cNvSpPr>
            <a:spLocks noGrp="1" noChangeArrowheads="1"/>
          </p:cNvSpPr>
          <p:nvPr>
            <p:ph type="ftr"/>
          </p:nvPr>
        </p:nvSpPr>
        <p:spPr bwMode="auto">
          <a:xfrm>
            <a:off x="3124200" y="6248400"/>
            <a:ext cx="2890838" cy="452438"/>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eaLnBrk="0" hangingPunct="0">
              <a:buClr>
                <a:srgbClr val="000000"/>
              </a:buClr>
              <a:buSzPct val="100000"/>
              <a:buFont typeface="Arial" pitchFamily="34" charset="0"/>
              <a:buNone/>
              <a:defRPr sz="1400">
                <a:solidFill>
                  <a:srgbClr val="000000"/>
                </a:solidFill>
                <a:latin typeface="Arial" pitchFamily="34" charset="0"/>
                <a:cs typeface="Arial" pitchFamily="34" charset="0"/>
              </a:defRPr>
            </a:lvl1pPr>
          </a:lstStyle>
          <a:p>
            <a:pPr>
              <a:defRPr/>
            </a:pPr>
            <a:endParaRPr lang="en-US" altLang="en-US" dirty="0"/>
          </a:p>
        </p:txBody>
      </p:sp>
      <p:sp>
        <p:nvSpPr>
          <p:cNvPr id="1029" name="Rectangle 5"/>
          <p:cNvSpPr>
            <a:spLocks noGrp="1" noChangeArrowheads="1"/>
          </p:cNvSpPr>
          <p:nvPr>
            <p:ph type="sldNum"/>
          </p:nvPr>
        </p:nvSpPr>
        <p:spPr bwMode="auto">
          <a:xfrm>
            <a:off x="6553200" y="6248400"/>
            <a:ext cx="1900238" cy="452438"/>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eaLnBrk="0" hangingPunct="0">
              <a:lnSpc>
                <a:spcPct val="100000"/>
              </a:lnSpc>
              <a:buClr>
                <a:srgbClr val="000000"/>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000000"/>
                </a:solidFill>
                <a:latin typeface="Arial" charset="0"/>
                <a:cs typeface="+mn-cs"/>
              </a:defRPr>
            </a:lvl1pPr>
          </a:lstStyle>
          <a:p>
            <a:pPr>
              <a:defRPr/>
            </a:pPr>
            <a:fld id="{C5187C02-B5FF-418E-A77F-68B4EF36FEDA}" type="slidenum">
              <a:rPr lang="en-GB"/>
              <a:pPr>
                <a:defRPr/>
              </a:pPr>
              <a:t>‹#›</a:t>
            </a:fld>
            <a:endParaRPr lang="en-GB" dirty="0"/>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Lst>
  <p:hf hdr="0" ftr="0" dt="0"/>
  <p:txStyles>
    <p:titleStyle>
      <a:lvl1pPr algn="ctr" defTabSz="457200" rtl="0" eaLnBrk="0" fontAlgn="base" hangingPunct="0">
        <a:lnSpc>
          <a:spcPct val="81000"/>
        </a:lnSpc>
        <a:spcBef>
          <a:spcPct val="0"/>
        </a:spcBef>
        <a:spcAft>
          <a:spcPct val="0"/>
        </a:spcAft>
        <a:buClr>
          <a:srgbClr val="000000"/>
        </a:buClr>
        <a:buSzPct val="100000"/>
        <a:buFont typeface="Arial" pitchFamily="34" charset="0"/>
        <a:defRPr sz="4400">
          <a:solidFill>
            <a:srgbClr val="000000"/>
          </a:solidFill>
          <a:latin typeface="+mj-lt"/>
          <a:ea typeface="+mj-ea"/>
          <a:cs typeface="+mj-cs"/>
        </a:defRPr>
      </a:lvl1pPr>
      <a:lvl2pPr algn="ctr" defTabSz="457200" rtl="0" eaLnBrk="0" fontAlgn="base" hangingPunct="0">
        <a:lnSpc>
          <a:spcPct val="81000"/>
        </a:lnSpc>
        <a:spcBef>
          <a:spcPct val="0"/>
        </a:spcBef>
        <a:spcAft>
          <a:spcPct val="0"/>
        </a:spcAft>
        <a:buClr>
          <a:srgbClr val="000000"/>
        </a:buClr>
        <a:buSzPct val="100000"/>
        <a:buFont typeface="Arial" pitchFamily="34" charset="0"/>
        <a:defRPr sz="4400">
          <a:solidFill>
            <a:srgbClr val="000000"/>
          </a:solidFill>
          <a:latin typeface="Arial" charset="0"/>
        </a:defRPr>
      </a:lvl2pPr>
      <a:lvl3pPr algn="ctr" defTabSz="457200" rtl="0" eaLnBrk="0" fontAlgn="base" hangingPunct="0">
        <a:lnSpc>
          <a:spcPct val="81000"/>
        </a:lnSpc>
        <a:spcBef>
          <a:spcPct val="0"/>
        </a:spcBef>
        <a:spcAft>
          <a:spcPct val="0"/>
        </a:spcAft>
        <a:buClr>
          <a:srgbClr val="000000"/>
        </a:buClr>
        <a:buSzPct val="100000"/>
        <a:buFont typeface="Arial" pitchFamily="34" charset="0"/>
        <a:defRPr sz="4400">
          <a:solidFill>
            <a:srgbClr val="000000"/>
          </a:solidFill>
          <a:latin typeface="Arial" charset="0"/>
        </a:defRPr>
      </a:lvl3pPr>
      <a:lvl4pPr algn="ctr" defTabSz="457200" rtl="0" eaLnBrk="0" fontAlgn="base" hangingPunct="0">
        <a:lnSpc>
          <a:spcPct val="81000"/>
        </a:lnSpc>
        <a:spcBef>
          <a:spcPct val="0"/>
        </a:spcBef>
        <a:spcAft>
          <a:spcPct val="0"/>
        </a:spcAft>
        <a:buClr>
          <a:srgbClr val="000000"/>
        </a:buClr>
        <a:buSzPct val="100000"/>
        <a:buFont typeface="Arial" pitchFamily="34" charset="0"/>
        <a:defRPr sz="4400">
          <a:solidFill>
            <a:srgbClr val="000000"/>
          </a:solidFill>
          <a:latin typeface="Arial" charset="0"/>
        </a:defRPr>
      </a:lvl4pPr>
      <a:lvl5pPr algn="ctr" defTabSz="457200" rtl="0" eaLnBrk="0" fontAlgn="base" hangingPunct="0">
        <a:lnSpc>
          <a:spcPct val="81000"/>
        </a:lnSpc>
        <a:spcBef>
          <a:spcPct val="0"/>
        </a:spcBef>
        <a:spcAft>
          <a:spcPct val="0"/>
        </a:spcAft>
        <a:buClr>
          <a:srgbClr val="000000"/>
        </a:buClr>
        <a:buSzPct val="100000"/>
        <a:buFont typeface="Arial" pitchFamily="34" charset="0"/>
        <a:defRPr sz="4400">
          <a:solidFill>
            <a:srgbClr val="000000"/>
          </a:solidFill>
          <a:latin typeface="Arial" charset="0"/>
        </a:defRPr>
      </a:lvl5pPr>
      <a:lvl6pPr marL="457200" algn="ctr" defTabSz="457200" rtl="0" fontAlgn="base">
        <a:lnSpc>
          <a:spcPct val="81000"/>
        </a:lnSpc>
        <a:spcBef>
          <a:spcPct val="0"/>
        </a:spcBef>
        <a:spcAft>
          <a:spcPct val="0"/>
        </a:spcAft>
        <a:buClr>
          <a:srgbClr val="000000"/>
        </a:buClr>
        <a:buSzPct val="100000"/>
        <a:buFont typeface="Arial" charset="0"/>
        <a:defRPr sz="4400">
          <a:solidFill>
            <a:srgbClr val="000000"/>
          </a:solidFill>
          <a:latin typeface="Arial" charset="0"/>
        </a:defRPr>
      </a:lvl6pPr>
      <a:lvl7pPr marL="914400" algn="ctr" defTabSz="457200" rtl="0" fontAlgn="base">
        <a:lnSpc>
          <a:spcPct val="81000"/>
        </a:lnSpc>
        <a:spcBef>
          <a:spcPct val="0"/>
        </a:spcBef>
        <a:spcAft>
          <a:spcPct val="0"/>
        </a:spcAft>
        <a:buClr>
          <a:srgbClr val="000000"/>
        </a:buClr>
        <a:buSzPct val="100000"/>
        <a:buFont typeface="Arial" charset="0"/>
        <a:defRPr sz="4400">
          <a:solidFill>
            <a:srgbClr val="000000"/>
          </a:solidFill>
          <a:latin typeface="Arial" charset="0"/>
        </a:defRPr>
      </a:lvl7pPr>
      <a:lvl8pPr marL="1371600" algn="ctr" defTabSz="457200" rtl="0" fontAlgn="base">
        <a:lnSpc>
          <a:spcPct val="81000"/>
        </a:lnSpc>
        <a:spcBef>
          <a:spcPct val="0"/>
        </a:spcBef>
        <a:spcAft>
          <a:spcPct val="0"/>
        </a:spcAft>
        <a:buClr>
          <a:srgbClr val="000000"/>
        </a:buClr>
        <a:buSzPct val="100000"/>
        <a:buFont typeface="Arial" charset="0"/>
        <a:defRPr sz="4400">
          <a:solidFill>
            <a:srgbClr val="000000"/>
          </a:solidFill>
          <a:latin typeface="Arial" charset="0"/>
        </a:defRPr>
      </a:lvl8pPr>
      <a:lvl9pPr marL="1828800" algn="ctr" defTabSz="457200" rtl="0" fontAlgn="base">
        <a:lnSpc>
          <a:spcPct val="81000"/>
        </a:lnSpc>
        <a:spcBef>
          <a:spcPct val="0"/>
        </a:spcBef>
        <a:spcAft>
          <a:spcPct val="0"/>
        </a:spcAft>
        <a:buClr>
          <a:srgbClr val="000000"/>
        </a:buClr>
        <a:buSzPct val="100000"/>
        <a:buFont typeface="Arial" charset="0"/>
        <a:defRPr sz="4400">
          <a:solidFill>
            <a:srgbClr val="000000"/>
          </a:solidFill>
          <a:latin typeface="Arial" charset="0"/>
        </a:defRPr>
      </a:lvl9pPr>
    </p:titleStyle>
    <p:bodyStyle>
      <a:lvl1pPr marL="338138" indent="-338138" algn="l" defTabSz="457200" rtl="0" eaLnBrk="0" fontAlgn="base" hangingPunct="0">
        <a:lnSpc>
          <a:spcPct val="81000"/>
        </a:lnSpc>
        <a:spcBef>
          <a:spcPts val="800"/>
        </a:spcBef>
        <a:spcAft>
          <a:spcPct val="0"/>
        </a:spcAft>
        <a:buClr>
          <a:srgbClr val="000000"/>
        </a:buClr>
        <a:buSzPct val="100000"/>
        <a:buFont typeface="Arial" pitchFamily="34" charset="0"/>
        <a:buChar char="•"/>
        <a:defRPr sz="3200">
          <a:solidFill>
            <a:srgbClr val="000000"/>
          </a:solidFill>
          <a:latin typeface="+mn-lt"/>
          <a:ea typeface="+mn-ea"/>
          <a:cs typeface="+mn-cs"/>
        </a:defRPr>
      </a:lvl1pPr>
      <a:lvl2pPr marL="738188" indent="-280988" algn="l" defTabSz="457200" rtl="0" eaLnBrk="0" fontAlgn="base" hangingPunct="0">
        <a:lnSpc>
          <a:spcPct val="81000"/>
        </a:lnSpc>
        <a:spcBef>
          <a:spcPts val="700"/>
        </a:spcBef>
        <a:spcAft>
          <a:spcPct val="0"/>
        </a:spcAft>
        <a:buClr>
          <a:srgbClr val="000000"/>
        </a:buClr>
        <a:buSzPct val="100000"/>
        <a:buFont typeface="Arial" pitchFamily="34" charset="0"/>
        <a:buChar char="–"/>
        <a:defRPr sz="2800">
          <a:solidFill>
            <a:srgbClr val="000000"/>
          </a:solidFill>
          <a:latin typeface="+mn-lt"/>
        </a:defRPr>
      </a:lvl2pPr>
      <a:lvl3pPr marL="1143000" indent="-228600" algn="l" defTabSz="457200" rtl="0" eaLnBrk="0" fontAlgn="base" hangingPunct="0">
        <a:lnSpc>
          <a:spcPct val="81000"/>
        </a:lnSpc>
        <a:spcBef>
          <a:spcPts val="600"/>
        </a:spcBef>
        <a:spcAft>
          <a:spcPct val="0"/>
        </a:spcAft>
        <a:buClr>
          <a:srgbClr val="000000"/>
        </a:buClr>
        <a:buSzPct val="100000"/>
        <a:buFont typeface="Arial" pitchFamily="34" charset="0"/>
        <a:buChar char="•"/>
        <a:defRPr sz="2400">
          <a:solidFill>
            <a:srgbClr val="000000"/>
          </a:solidFill>
          <a:latin typeface="+mn-lt"/>
        </a:defRPr>
      </a:lvl3pPr>
      <a:lvl4pPr marL="1600200" indent="-228600" algn="l" defTabSz="457200" rtl="0" eaLnBrk="0" fontAlgn="base" hangingPunct="0">
        <a:lnSpc>
          <a:spcPct val="81000"/>
        </a:lnSpc>
        <a:spcBef>
          <a:spcPts val="500"/>
        </a:spcBef>
        <a:spcAft>
          <a:spcPct val="0"/>
        </a:spcAft>
        <a:buClr>
          <a:srgbClr val="000000"/>
        </a:buClr>
        <a:buSzPct val="100000"/>
        <a:buFont typeface="Arial" pitchFamily="34" charset="0"/>
        <a:buChar char="–"/>
        <a:defRPr sz="2000">
          <a:solidFill>
            <a:srgbClr val="000000"/>
          </a:solidFill>
          <a:latin typeface="+mn-lt"/>
        </a:defRPr>
      </a:lvl4pPr>
      <a:lvl5pPr marL="2057400" indent="-228600" algn="l" defTabSz="457200" rtl="0" eaLnBrk="0" fontAlgn="base" hangingPunct="0">
        <a:lnSpc>
          <a:spcPct val="81000"/>
        </a:lnSpc>
        <a:spcBef>
          <a:spcPts val="500"/>
        </a:spcBef>
        <a:spcAft>
          <a:spcPct val="0"/>
        </a:spcAft>
        <a:buClr>
          <a:srgbClr val="000000"/>
        </a:buClr>
        <a:buSzPct val="100000"/>
        <a:buFont typeface="Arial" pitchFamily="34" charset="0"/>
        <a:buChar char="»"/>
        <a:defRPr sz="2000">
          <a:solidFill>
            <a:srgbClr val="000000"/>
          </a:solidFill>
          <a:latin typeface="+mn-lt"/>
        </a:defRPr>
      </a:lvl5pPr>
      <a:lvl6pPr marL="2514600" indent="-228600" algn="l" defTabSz="457200" rtl="0" fontAlgn="base">
        <a:lnSpc>
          <a:spcPct val="81000"/>
        </a:lnSpc>
        <a:spcBef>
          <a:spcPts val="500"/>
        </a:spcBef>
        <a:spcAft>
          <a:spcPct val="0"/>
        </a:spcAft>
        <a:buClr>
          <a:srgbClr val="000000"/>
        </a:buClr>
        <a:buSzPct val="100000"/>
        <a:buFont typeface="Arial" charset="0"/>
        <a:buChar char="»"/>
        <a:defRPr sz="2000">
          <a:solidFill>
            <a:srgbClr val="000000"/>
          </a:solidFill>
          <a:latin typeface="+mn-lt"/>
        </a:defRPr>
      </a:lvl6pPr>
      <a:lvl7pPr marL="2971800" indent="-228600" algn="l" defTabSz="457200" rtl="0" fontAlgn="base">
        <a:lnSpc>
          <a:spcPct val="81000"/>
        </a:lnSpc>
        <a:spcBef>
          <a:spcPts val="500"/>
        </a:spcBef>
        <a:spcAft>
          <a:spcPct val="0"/>
        </a:spcAft>
        <a:buClr>
          <a:srgbClr val="000000"/>
        </a:buClr>
        <a:buSzPct val="100000"/>
        <a:buFont typeface="Arial" charset="0"/>
        <a:buChar char="»"/>
        <a:defRPr sz="2000">
          <a:solidFill>
            <a:srgbClr val="000000"/>
          </a:solidFill>
          <a:latin typeface="+mn-lt"/>
        </a:defRPr>
      </a:lvl7pPr>
      <a:lvl8pPr marL="3429000" indent="-228600" algn="l" defTabSz="457200" rtl="0" fontAlgn="base">
        <a:lnSpc>
          <a:spcPct val="81000"/>
        </a:lnSpc>
        <a:spcBef>
          <a:spcPts val="500"/>
        </a:spcBef>
        <a:spcAft>
          <a:spcPct val="0"/>
        </a:spcAft>
        <a:buClr>
          <a:srgbClr val="000000"/>
        </a:buClr>
        <a:buSzPct val="100000"/>
        <a:buFont typeface="Arial" charset="0"/>
        <a:buChar char="»"/>
        <a:defRPr sz="2000">
          <a:solidFill>
            <a:srgbClr val="000000"/>
          </a:solidFill>
          <a:latin typeface="+mn-lt"/>
        </a:defRPr>
      </a:lvl8pPr>
      <a:lvl9pPr marL="3886200" indent="-228600" algn="l" defTabSz="457200" rtl="0" fontAlgn="base">
        <a:lnSpc>
          <a:spcPct val="81000"/>
        </a:lnSpc>
        <a:spcBef>
          <a:spcPts val="500"/>
        </a:spcBef>
        <a:spcAft>
          <a:spcPct val="0"/>
        </a:spcAft>
        <a:buClr>
          <a:srgbClr val="000000"/>
        </a:buClr>
        <a:buSzPct val="100000"/>
        <a:buFont typeface="Arial" charset="0"/>
        <a:buChar char="»"/>
        <a:defRPr sz="20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7.wm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4.wmf"/><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Title 3"/>
          <p:cNvSpPr>
            <a:spLocks noGrp="1"/>
          </p:cNvSpPr>
          <p:nvPr>
            <p:ph type="title" idx="4294967295"/>
          </p:nvPr>
        </p:nvSpPr>
        <p:spPr>
          <a:xfrm>
            <a:off x="1524000" y="17463"/>
            <a:ext cx="7620000" cy="1430337"/>
          </a:xfrm>
        </p:spPr>
        <p:txBody>
          <a:bodyPr/>
          <a:lstStyle/>
          <a:p>
            <a:pPr algn="l" eaLnBrk="1" hangingPunct="1">
              <a:lnSpc>
                <a:spcPct val="100000"/>
              </a:lnSpc>
              <a:spcBef>
                <a:spcPts val="1000"/>
              </a:spcBef>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2400" b="1" i="1" dirty="0"/>
              <a:t>Reaction Rates</a:t>
            </a:r>
            <a:endParaRPr lang="en-GB" sz="2400" b="1" i="1" dirty="0"/>
          </a:p>
        </p:txBody>
      </p:sp>
      <p:sp>
        <p:nvSpPr>
          <p:cNvPr id="7" name="TextBox 4"/>
          <p:cNvSpPr txBox="1">
            <a:spLocks noChangeArrowheads="1"/>
          </p:cNvSpPr>
          <p:nvPr/>
        </p:nvSpPr>
        <p:spPr bwMode="auto">
          <a:xfrm>
            <a:off x="304800" y="1335088"/>
            <a:ext cx="8686800" cy="2678112"/>
          </a:xfrm>
          <a:prstGeom prst="rect">
            <a:avLst/>
          </a:prstGeom>
          <a:noFill/>
          <a:ln w="9525">
            <a:noFill/>
            <a:miter lim="800000"/>
            <a:headEnd/>
            <a:tailEnd/>
          </a:ln>
        </p:spPr>
        <p:txBody>
          <a:bodyPr>
            <a:spAutoFit/>
          </a:bodyPr>
          <a:lstStyle/>
          <a:p>
            <a:pPr algn="l" eaLnBrk="0" hangingPunct="0">
              <a:buClr>
                <a:srgbClr val="000000"/>
              </a:buClr>
              <a:buSzPct val="100000"/>
              <a:buFont typeface="Arial" pitchFamily="34" charset="0"/>
              <a:buNone/>
            </a:pPr>
            <a:r>
              <a:rPr lang="en-US" altLang="en-US" dirty="0">
                <a:solidFill>
                  <a:schemeClr val="tx1"/>
                </a:solidFill>
                <a:latin typeface="Times New Roman" pitchFamily="18" charset="0"/>
                <a:cs typeface="Times New Roman" pitchFamily="18" charset="0"/>
              </a:rPr>
              <a:t>Chemical kinetics is the study of how fast reactions take place.</a:t>
            </a:r>
          </a:p>
          <a:p>
            <a:pPr algn="l" eaLnBrk="0" hangingPunct="0">
              <a:buClr>
                <a:srgbClr val="000000"/>
              </a:buClr>
              <a:buSzPct val="100000"/>
              <a:buFont typeface="Arial" pitchFamily="34" charset="0"/>
              <a:buNone/>
            </a:pPr>
            <a:endParaRPr lang="en-US" altLang="en-US" dirty="0">
              <a:solidFill>
                <a:schemeClr val="tx1"/>
              </a:solidFill>
              <a:latin typeface="Times New Roman" pitchFamily="18" charset="0"/>
              <a:cs typeface="Times New Roman" pitchFamily="18" charset="0"/>
            </a:endParaRPr>
          </a:p>
          <a:p>
            <a:pPr algn="l" eaLnBrk="0" hangingPunct="0">
              <a:buClr>
                <a:srgbClr val="000000"/>
              </a:buClr>
              <a:buSzPct val="100000"/>
              <a:buFont typeface="Arial" pitchFamily="34" charset="0"/>
              <a:buNone/>
            </a:pPr>
            <a:r>
              <a:rPr lang="en-US" altLang="en-US" dirty="0">
                <a:solidFill>
                  <a:schemeClr val="tx1"/>
                </a:solidFill>
                <a:latin typeface="Times New Roman" pitchFamily="18" charset="0"/>
                <a:cs typeface="Times New Roman" pitchFamily="18" charset="0"/>
              </a:rPr>
              <a:t>Some happen almost instantaneously, while others can take millions of years.</a:t>
            </a:r>
          </a:p>
          <a:p>
            <a:pPr algn="l" eaLnBrk="0" hangingPunct="0">
              <a:buClr>
                <a:srgbClr val="000000"/>
              </a:buClr>
              <a:buSzPct val="100000"/>
              <a:buFont typeface="Arial" pitchFamily="34" charset="0"/>
              <a:buNone/>
            </a:pPr>
            <a:endParaRPr lang="en-US" altLang="en-US" dirty="0">
              <a:solidFill>
                <a:schemeClr val="tx1"/>
              </a:solidFill>
              <a:latin typeface="Times New Roman" pitchFamily="18" charset="0"/>
              <a:cs typeface="Times New Roman" pitchFamily="18" charset="0"/>
            </a:endParaRPr>
          </a:p>
          <a:p>
            <a:pPr algn="l" eaLnBrk="0" hangingPunct="0">
              <a:buClr>
                <a:srgbClr val="000000"/>
              </a:buClr>
              <a:buSzPct val="100000"/>
              <a:buFont typeface="Arial" pitchFamily="34" charset="0"/>
              <a:buNone/>
            </a:pPr>
            <a:r>
              <a:rPr lang="en-US" altLang="en-US" dirty="0">
                <a:solidFill>
                  <a:schemeClr val="tx1"/>
                </a:solidFill>
                <a:latin typeface="Times New Roman" pitchFamily="18" charset="0"/>
                <a:cs typeface="Times New Roman" pitchFamily="18" charset="0"/>
              </a:rPr>
              <a:t>Increasing the </a:t>
            </a:r>
            <a:r>
              <a:rPr lang="en-US" altLang="en-US" i="1" dirty="0">
                <a:solidFill>
                  <a:schemeClr val="tx1"/>
                </a:solidFill>
                <a:latin typeface="Times New Roman" pitchFamily="18" charset="0"/>
                <a:cs typeface="Times New Roman" pitchFamily="18" charset="0"/>
              </a:rPr>
              <a:t>rate</a:t>
            </a:r>
            <a:r>
              <a:rPr lang="en-US" altLang="en-US" dirty="0">
                <a:solidFill>
                  <a:schemeClr val="tx1"/>
                </a:solidFill>
                <a:latin typeface="Times New Roman" pitchFamily="18" charset="0"/>
                <a:cs typeface="Times New Roman" pitchFamily="18" charset="0"/>
              </a:rPr>
              <a:t> of a reaction is important to many industrial processes.</a:t>
            </a:r>
          </a:p>
        </p:txBody>
      </p:sp>
      <p:sp>
        <p:nvSpPr>
          <p:cNvPr id="30724" name="TextBox 4"/>
          <p:cNvSpPr txBox="1">
            <a:spLocks noChangeArrowheads="1"/>
          </p:cNvSpPr>
          <p:nvPr/>
        </p:nvSpPr>
        <p:spPr bwMode="auto">
          <a:xfrm>
            <a:off x="228600" y="1524000"/>
            <a:ext cx="8458200" cy="366713"/>
          </a:xfrm>
          <a:prstGeom prst="rect">
            <a:avLst/>
          </a:prstGeom>
          <a:noFill/>
          <a:ln w="9525">
            <a:noFill/>
            <a:miter lim="800000"/>
            <a:headEnd/>
            <a:tailEnd/>
          </a:ln>
        </p:spPr>
        <p:txBody>
          <a:bodyPr>
            <a:spAutoFit/>
          </a:bodyPr>
          <a:lstStyle/>
          <a:p>
            <a:pPr algn="l" eaLnBrk="0" hangingPunct="0">
              <a:buClr>
                <a:srgbClr val="000000"/>
              </a:buClr>
              <a:buSzPct val="100000"/>
              <a:buFont typeface="Arial" pitchFamily="34" charset="0"/>
              <a:buNone/>
            </a:pPr>
            <a:endParaRPr lang="en-US" altLang="en-US" sz="1800" b="1" i="1" dirty="0">
              <a:solidFill>
                <a:schemeClr val="tx1"/>
              </a:solidFill>
            </a:endParaRPr>
          </a:p>
        </p:txBody>
      </p:sp>
      <p:pic>
        <p:nvPicPr>
          <p:cNvPr id="6" name="Picture 1">
            <a:extLst>
              <a:ext uri="{FF2B5EF4-FFF2-40B4-BE49-F238E27FC236}">
                <a16:creationId xmlns:a16="http://schemas.microsoft.com/office/drawing/2014/main" id="{94957706-E21E-F44F-8409-8B18285BFFD0}"/>
              </a:ext>
            </a:extLst>
          </p:cNvPr>
          <p:cNvPicPr>
            <a:picLocks noChangeAspect="1"/>
          </p:cNvPicPr>
          <p:nvPr/>
        </p:nvPicPr>
        <p:blipFill>
          <a:blip r:embed="rId3"/>
          <a:srcRect/>
          <a:stretch>
            <a:fillRect/>
          </a:stretch>
        </p:blipFill>
        <p:spPr bwMode="auto">
          <a:xfrm>
            <a:off x="457200" y="3978298"/>
            <a:ext cx="2428081" cy="2325372"/>
          </a:xfrm>
          <a:prstGeom prst="rect">
            <a:avLst/>
          </a:prstGeom>
          <a:noFill/>
          <a:ln w="9525">
            <a:noFill/>
            <a:miter lim="800000"/>
            <a:headEnd/>
            <a:tailEnd/>
          </a:ln>
        </p:spPr>
      </p:pic>
      <p:pic>
        <p:nvPicPr>
          <p:cNvPr id="8" name="Picture 1">
            <a:extLst>
              <a:ext uri="{FF2B5EF4-FFF2-40B4-BE49-F238E27FC236}">
                <a16:creationId xmlns:a16="http://schemas.microsoft.com/office/drawing/2014/main" id="{124BA354-DC15-6B4F-A8D7-1D6442A9B50D}"/>
              </a:ext>
            </a:extLst>
          </p:cNvPr>
          <p:cNvPicPr>
            <a:picLocks noChangeAspect="1"/>
          </p:cNvPicPr>
          <p:nvPr/>
        </p:nvPicPr>
        <p:blipFill>
          <a:blip r:embed="rId4"/>
          <a:srcRect/>
          <a:stretch>
            <a:fillRect/>
          </a:stretch>
        </p:blipFill>
        <p:spPr bwMode="auto">
          <a:xfrm>
            <a:off x="5205589" y="3823954"/>
            <a:ext cx="3770313" cy="2807739"/>
          </a:xfrm>
          <a:prstGeom prst="rect">
            <a:avLst/>
          </a:prstGeom>
          <a:noFill/>
          <a:ln w="9525">
            <a:noFill/>
            <a:miter lim="800000"/>
            <a:headEnd/>
            <a:tailEnd/>
          </a:ln>
        </p:spPr>
      </p:pic>
      <p:sp>
        <p:nvSpPr>
          <p:cNvPr id="3" name="TextBox 2">
            <a:extLst>
              <a:ext uri="{FF2B5EF4-FFF2-40B4-BE49-F238E27FC236}">
                <a16:creationId xmlns:a16="http://schemas.microsoft.com/office/drawing/2014/main" id="{84B70566-2779-594B-94E0-318C83975B44}"/>
              </a:ext>
            </a:extLst>
          </p:cNvPr>
          <p:cNvSpPr txBox="1"/>
          <p:nvPr/>
        </p:nvSpPr>
        <p:spPr>
          <a:xfrm>
            <a:off x="523301" y="6431638"/>
            <a:ext cx="2231893" cy="400110"/>
          </a:xfrm>
          <a:prstGeom prst="rect">
            <a:avLst/>
          </a:prstGeom>
          <a:noFill/>
        </p:spPr>
        <p:txBody>
          <a:bodyPr wrap="none" rtlCol="0">
            <a:spAutoFit/>
          </a:bodyPr>
          <a:lstStyle/>
          <a:p>
            <a:r>
              <a:rPr lang="en-US" sz="2000" dirty="0">
                <a:solidFill>
                  <a:schemeClr val="tx1"/>
                </a:solidFill>
              </a:rPr>
              <a:t>Salt Lake City, UT</a:t>
            </a:r>
          </a:p>
        </p:txBody>
      </p:sp>
      <p:sp>
        <p:nvSpPr>
          <p:cNvPr id="4" name="TextBox 3">
            <a:extLst>
              <a:ext uri="{FF2B5EF4-FFF2-40B4-BE49-F238E27FC236}">
                <a16:creationId xmlns:a16="http://schemas.microsoft.com/office/drawing/2014/main" id="{77743221-E71E-9146-9BF1-E11C7F2E2CC9}"/>
              </a:ext>
            </a:extLst>
          </p:cNvPr>
          <p:cNvSpPr txBox="1"/>
          <p:nvPr/>
        </p:nvSpPr>
        <p:spPr>
          <a:xfrm>
            <a:off x="5308600" y="3805202"/>
            <a:ext cx="1793120" cy="461665"/>
          </a:xfrm>
          <a:prstGeom prst="rect">
            <a:avLst/>
          </a:prstGeom>
          <a:noFill/>
        </p:spPr>
        <p:txBody>
          <a:bodyPr wrap="none" rtlCol="0">
            <a:spAutoFit/>
          </a:bodyPr>
          <a:lstStyle/>
          <a:p>
            <a:r>
              <a:rPr lang="en-US" dirty="0"/>
              <a:t>Denver, CO</a:t>
            </a:r>
          </a:p>
        </p:txBody>
      </p:sp>
    </p:spTree>
    <p:extLst>
      <p:ext uri="{BB962C8B-B14F-4D97-AF65-F5344CB8AC3E}">
        <p14:creationId xmlns:p14="http://schemas.microsoft.com/office/powerpoint/2010/main" val="32228325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81CEB09-39D2-0047-B050-EC2DCFA48FA7}"/>
              </a:ext>
            </a:extLst>
          </p:cNvPr>
          <p:cNvSpPr>
            <a:spLocks noGrp="1"/>
          </p:cNvSpPr>
          <p:nvPr>
            <p:ph type="sldNum" sz="quarter" idx="12"/>
          </p:nvPr>
        </p:nvSpPr>
        <p:spPr/>
        <p:txBody>
          <a:bodyPr/>
          <a:lstStyle/>
          <a:p>
            <a:pPr>
              <a:defRPr/>
            </a:pPr>
            <a:fld id="{FCF45E05-F91D-47FB-BB0D-15A41F7DBCE9}" type="slidenum">
              <a:rPr lang="en-GB" smtClean="0"/>
              <a:pPr>
                <a:defRPr/>
              </a:pPr>
              <a:t>10</a:t>
            </a:fld>
            <a:endParaRPr lang="en-GB" dirty="0"/>
          </a:p>
        </p:txBody>
      </p:sp>
      <p:sp>
        <p:nvSpPr>
          <p:cNvPr id="4" name="Rectangle 3">
            <a:extLst>
              <a:ext uri="{FF2B5EF4-FFF2-40B4-BE49-F238E27FC236}">
                <a16:creationId xmlns:a16="http://schemas.microsoft.com/office/drawing/2014/main" id="{A6319A8B-F876-6643-9F75-755A55FA8680}"/>
              </a:ext>
            </a:extLst>
          </p:cNvPr>
          <p:cNvSpPr/>
          <p:nvPr/>
        </p:nvSpPr>
        <p:spPr>
          <a:xfrm>
            <a:off x="690562" y="5668606"/>
            <a:ext cx="7996238" cy="1200329"/>
          </a:xfrm>
          <a:prstGeom prst="rect">
            <a:avLst/>
          </a:prstGeom>
        </p:spPr>
        <p:txBody>
          <a:bodyPr wrap="square">
            <a:spAutoFit/>
          </a:bodyPr>
          <a:lstStyle/>
          <a:p>
            <a:pPr>
              <a:defRPr/>
            </a:pPr>
            <a:r>
              <a:rPr lang="en-US" dirty="0">
                <a:solidFill>
                  <a:schemeClr val="tx1"/>
                </a:solidFill>
              </a:rPr>
              <a:t>Photodecomposition of NO</a:t>
            </a:r>
            <a:r>
              <a:rPr lang="en-US" baseline="-25000" dirty="0">
                <a:solidFill>
                  <a:schemeClr val="tx1"/>
                </a:solidFill>
              </a:rPr>
              <a:t>2</a:t>
            </a:r>
            <a:r>
              <a:rPr lang="en-US" dirty="0">
                <a:solidFill>
                  <a:schemeClr val="tx1"/>
                </a:solidFill>
              </a:rPr>
              <a:t> leads to high levels of O</a:t>
            </a:r>
            <a:r>
              <a:rPr lang="en-US" baseline="-25000" dirty="0">
                <a:solidFill>
                  <a:schemeClr val="tx1"/>
                </a:solidFill>
              </a:rPr>
              <a:t>3</a:t>
            </a:r>
            <a:r>
              <a:rPr lang="en-US" dirty="0">
                <a:solidFill>
                  <a:schemeClr val="tx1"/>
                </a:solidFill>
              </a:rPr>
              <a:t> in the afternoon.  Extra sunlight in summer leads to seasonal extra ozone formation.</a:t>
            </a:r>
          </a:p>
        </p:txBody>
      </p:sp>
      <p:sp>
        <p:nvSpPr>
          <p:cNvPr id="5" name="Rectangle 3">
            <a:extLst>
              <a:ext uri="{FF2B5EF4-FFF2-40B4-BE49-F238E27FC236}">
                <a16:creationId xmlns:a16="http://schemas.microsoft.com/office/drawing/2014/main" id="{94210DAC-562F-154D-A138-27AA857C6397}"/>
              </a:ext>
            </a:extLst>
          </p:cNvPr>
          <p:cNvSpPr txBox="1">
            <a:spLocks noChangeArrowheads="1"/>
          </p:cNvSpPr>
          <p:nvPr/>
        </p:nvSpPr>
        <p:spPr>
          <a:xfrm>
            <a:off x="304800" y="0"/>
            <a:ext cx="8839200" cy="914400"/>
          </a:xfrm>
          <a:prstGeom prst="rect">
            <a:avLst/>
          </a:prstGeom>
        </p:spPr>
        <p:txBody>
          <a:bodyPr/>
          <a:lst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auto">
              <a:spcAft>
                <a:spcPts val="0"/>
              </a:spcAft>
              <a:defRPr/>
            </a:pPr>
            <a:r>
              <a:rPr lang="en-US" dirty="0"/>
              <a:t>Daily Variations - Smog Composition</a:t>
            </a:r>
          </a:p>
        </p:txBody>
      </p:sp>
      <p:pic>
        <p:nvPicPr>
          <p:cNvPr id="3" name="Picture 5">
            <a:extLst>
              <a:ext uri="{FF2B5EF4-FFF2-40B4-BE49-F238E27FC236}">
                <a16:creationId xmlns:a16="http://schemas.microsoft.com/office/drawing/2014/main" id="{D899AD5F-6FDD-3E43-964D-7516B490C749}"/>
              </a:ext>
            </a:extLst>
          </p:cNvPr>
          <p:cNvPicPr>
            <a:picLocks noChangeAspect="1" noChangeArrowheads="1"/>
          </p:cNvPicPr>
          <p:nvPr/>
        </p:nvPicPr>
        <p:blipFill>
          <a:blip r:embed="rId2"/>
          <a:srcRect/>
          <a:stretch>
            <a:fillRect/>
          </a:stretch>
        </p:blipFill>
        <p:spPr bwMode="auto">
          <a:xfrm>
            <a:off x="1755100" y="943131"/>
            <a:ext cx="5743222" cy="4621282"/>
          </a:xfrm>
          <a:prstGeom prst="rect">
            <a:avLst/>
          </a:prstGeom>
          <a:noFill/>
          <a:ln w="9525">
            <a:noFill/>
            <a:miter lim="800000"/>
            <a:headEnd/>
            <a:tailEnd/>
          </a:ln>
        </p:spPr>
      </p:pic>
    </p:spTree>
    <p:extLst>
      <p:ext uri="{BB962C8B-B14F-4D97-AF65-F5344CB8AC3E}">
        <p14:creationId xmlns:p14="http://schemas.microsoft.com/office/powerpoint/2010/main" val="5107427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A22A5-FE6B-FE4D-95AD-F4F2982288ED}"/>
              </a:ext>
            </a:extLst>
          </p:cNvPr>
          <p:cNvSpPr>
            <a:spLocks noGrp="1"/>
          </p:cNvSpPr>
          <p:nvPr>
            <p:ph type="title"/>
          </p:nvPr>
        </p:nvSpPr>
        <p:spPr>
          <a:xfrm>
            <a:off x="152400" y="51593"/>
            <a:ext cx="3276600" cy="1430338"/>
          </a:xfrm>
        </p:spPr>
        <p:txBody>
          <a:bodyPr/>
          <a:lstStyle/>
          <a:p>
            <a:r>
              <a:rPr lang="en-US" dirty="0"/>
              <a:t>Discuss!</a:t>
            </a:r>
          </a:p>
        </p:txBody>
      </p:sp>
      <p:sp>
        <p:nvSpPr>
          <p:cNvPr id="3" name="Content Placeholder 2">
            <a:extLst>
              <a:ext uri="{FF2B5EF4-FFF2-40B4-BE49-F238E27FC236}">
                <a16:creationId xmlns:a16="http://schemas.microsoft.com/office/drawing/2014/main" id="{CBB3B1A7-6A50-584F-81D9-AEC32C193C3F}"/>
              </a:ext>
            </a:extLst>
          </p:cNvPr>
          <p:cNvSpPr>
            <a:spLocks noGrp="1"/>
          </p:cNvSpPr>
          <p:nvPr>
            <p:ph idx="1"/>
          </p:nvPr>
        </p:nvSpPr>
        <p:spPr>
          <a:xfrm>
            <a:off x="609600" y="2889207"/>
            <a:ext cx="7767638" cy="4110038"/>
          </a:xfrm>
        </p:spPr>
        <p:txBody>
          <a:bodyPr/>
          <a:lstStyle/>
          <a:p>
            <a:pPr marL="0" indent="0">
              <a:spcBef>
                <a:spcPts val="1200"/>
              </a:spcBef>
              <a:buNone/>
              <a:defRPr/>
            </a:pPr>
            <a:r>
              <a:rPr lang="en-US" dirty="0"/>
              <a:t>Are the concentrations of gases such as NO and O</a:t>
            </a:r>
            <a:r>
              <a:rPr lang="en-US" baseline="-25000" dirty="0"/>
              <a:t>3</a:t>
            </a:r>
            <a:r>
              <a:rPr lang="en-US" dirty="0"/>
              <a:t> constant values?</a:t>
            </a:r>
          </a:p>
          <a:p>
            <a:pPr marL="0" indent="0">
              <a:buNone/>
            </a:pPr>
            <a:endParaRPr lang="en-US" dirty="0"/>
          </a:p>
          <a:p>
            <a:pPr marL="0" indent="0">
              <a:buNone/>
            </a:pPr>
            <a:r>
              <a:rPr lang="en-US" dirty="0"/>
              <a:t>Are the changes in concentration over time constant values?</a:t>
            </a:r>
          </a:p>
          <a:p>
            <a:pPr marL="0" indent="0">
              <a:buNone/>
            </a:pPr>
            <a:endParaRPr lang="en-US" dirty="0"/>
          </a:p>
          <a:p>
            <a:pPr marL="0" indent="0">
              <a:buNone/>
            </a:pPr>
            <a:r>
              <a:rPr lang="en-US" dirty="0"/>
              <a:t>Why might this be useful to know?</a:t>
            </a:r>
          </a:p>
        </p:txBody>
      </p:sp>
      <p:sp>
        <p:nvSpPr>
          <p:cNvPr id="4" name="Slide Number Placeholder 3">
            <a:extLst>
              <a:ext uri="{FF2B5EF4-FFF2-40B4-BE49-F238E27FC236}">
                <a16:creationId xmlns:a16="http://schemas.microsoft.com/office/drawing/2014/main" id="{6D2869E9-209C-BD40-B9C3-13434961182E}"/>
              </a:ext>
            </a:extLst>
          </p:cNvPr>
          <p:cNvSpPr>
            <a:spLocks noGrp="1"/>
          </p:cNvSpPr>
          <p:nvPr>
            <p:ph type="sldNum" idx="12"/>
          </p:nvPr>
        </p:nvSpPr>
        <p:spPr/>
        <p:txBody>
          <a:bodyPr/>
          <a:lstStyle/>
          <a:p>
            <a:pPr>
              <a:defRPr/>
            </a:pPr>
            <a:fld id="{521CFBF8-B876-438C-AFF7-4905B1504311}" type="slidenum">
              <a:rPr lang="en-GB" smtClean="0"/>
              <a:pPr>
                <a:defRPr/>
              </a:pPr>
              <a:t>11</a:t>
            </a:fld>
            <a:endParaRPr lang="en-GB" dirty="0"/>
          </a:p>
        </p:txBody>
      </p:sp>
      <p:pic>
        <p:nvPicPr>
          <p:cNvPr id="5" name="Picture 5">
            <a:extLst>
              <a:ext uri="{FF2B5EF4-FFF2-40B4-BE49-F238E27FC236}">
                <a16:creationId xmlns:a16="http://schemas.microsoft.com/office/drawing/2014/main" id="{337A1132-CA37-A54F-9FD2-08ED134EE5BC}"/>
              </a:ext>
            </a:extLst>
          </p:cNvPr>
          <p:cNvPicPr>
            <a:picLocks noChangeAspect="1" noChangeArrowheads="1"/>
          </p:cNvPicPr>
          <p:nvPr/>
        </p:nvPicPr>
        <p:blipFill>
          <a:blip r:embed="rId2"/>
          <a:srcRect/>
          <a:stretch>
            <a:fillRect/>
          </a:stretch>
        </p:blipFill>
        <p:spPr bwMode="auto">
          <a:xfrm>
            <a:off x="5641300" y="175900"/>
            <a:ext cx="3350300" cy="2695818"/>
          </a:xfrm>
          <a:prstGeom prst="rect">
            <a:avLst/>
          </a:prstGeom>
          <a:noFill/>
          <a:ln w="9525">
            <a:noFill/>
            <a:miter lim="800000"/>
            <a:headEnd/>
            <a:tailEnd/>
          </a:ln>
        </p:spPr>
      </p:pic>
    </p:spTree>
    <p:extLst>
      <p:ext uri="{BB962C8B-B14F-4D97-AF65-F5344CB8AC3E}">
        <p14:creationId xmlns:p14="http://schemas.microsoft.com/office/powerpoint/2010/main" val="436248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A22A5-FE6B-FE4D-95AD-F4F2982288ED}"/>
              </a:ext>
            </a:extLst>
          </p:cNvPr>
          <p:cNvSpPr>
            <a:spLocks noGrp="1"/>
          </p:cNvSpPr>
          <p:nvPr>
            <p:ph type="title"/>
          </p:nvPr>
        </p:nvSpPr>
        <p:spPr>
          <a:xfrm>
            <a:off x="152400" y="51593"/>
            <a:ext cx="3276600" cy="1430338"/>
          </a:xfrm>
        </p:spPr>
        <p:txBody>
          <a:bodyPr/>
          <a:lstStyle/>
          <a:p>
            <a:r>
              <a:rPr lang="en-US" dirty="0"/>
              <a:t>Discuss!</a:t>
            </a:r>
          </a:p>
        </p:txBody>
      </p:sp>
      <p:sp>
        <p:nvSpPr>
          <p:cNvPr id="3" name="Content Placeholder 2">
            <a:extLst>
              <a:ext uri="{FF2B5EF4-FFF2-40B4-BE49-F238E27FC236}">
                <a16:creationId xmlns:a16="http://schemas.microsoft.com/office/drawing/2014/main" id="{CBB3B1A7-6A50-584F-81D9-AEC32C193C3F}"/>
              </a:ext>
            </a:extLst>
          </p:cNvPr>
          <p:cNvSpPr>
            <a:spLocks noGrp="1"/>
          </p:cNvSpPr>
          <p:nvPr>
            <p:ph idx="1"/>
          </p:nvPr>
        </p:nvSpPr>
        <p:spPr>
          <a:xfrm>
            <a:off x="609600" y="2889207"/>
            <a:ext cx="8229600" cy="4110038"/>
          </a:xfrm>
        </p:spPr>
        <p:txBody>
          <a:bodyPr/>
          <a:lstStyle/>
          <a:p>
            <a:pPr marL="0" indent="0">
              <a:buNone/>
            </a:pPr>
            <a:r>
              <a:rPr lang="en-US" dirty="0"/>
              <a:t>Are the changes in concentration over time constant values?</a:t>
            </a:r>
          </a:p>
          <a:p>
            <a:pPr marL="0" indent="0">
              <a:buNone/>
            </a:pPr>
            <a:r>
              <a:rPr lang="en-US" dirty="0"/>
              <a:t>No – they irregularly curve up and down because of a series of complex factors.</a:t>
            </a:r>
          </a:p>
          <a:p>
            <a:pPr marL="0" indent="0">
              <a:buNone/>
            </a:pPr>
            <a:endParaRPr lang="en-US" dirty="0"/>
          </a:p>
          <a:p>
            <a:pPr marL="0" indent="0">
              <a:buNone/>
            </a:pPr>
            <a:r>
              <a:rPr lang="en-US" dirty="0"/>
              <a:t>Why might this be useful to know?  We breathe!  Might influence decisions on when to drive, or what to drive.</a:t>
            </a:r>
          </a:p>
        </p:txBody>
      </p:sp>
      <p:sp>
        <p:nvSpPr>
          <p:cNvPr id="4" name="Slide Number Placeholder 3">
            <a:extLst>
              <a:ext uri="{FF2B5EF4-FFF2-40B4-BE49-F238E27FC236}">
                <a16:creationId xmlns:a16="http://schemas.microsoft.com/office/drawing/2014/main" id="{6D2869E9-209C-BD40-B9C3-13434961182E}"/>
              </a:ext>
            </a:extLst>
          </p:cNvPr>
          <p:cNvSpPr>
            <a:spLocks noGrp="1"/>
          </p:cNvSpPr>
          <p:nvPr>
            <p:ph type="sldNum" idx="12"/>
          </p:nvPr>
        </p:nvSpPr>
        <p:spPr/>
        <p:txBody>
          <a:bodyPr/>
          <a:lstStyle/>
          <a:p>
            <a:pPr>
              <a:defRPr/>
            </a:pPr>
            <a:fld id="{521CFBF8-B876-438C-AFF7-4905B1504311}" type="slidenum">
              <a:rPr lang="en-GB" smtClean="0"/>
              <a:pPr>
                <a:defRPr/>
              </a:pPr>
              <a:t>12</a:t>
            </a:fld>
            <a:endParaRPr lang="en-GB" dirty="0"/>
          </a:p>
        </p:txBody>
      </p:sp>
      <p:pic>
        <p:nvPicPr>
          <p:cNvPr id="5" name="Picture 5">
            <a:extLst>
              <a:ext uri="{FF2B5EF4-FFF2-40B4-BE49-F238E27FC236}">
                <a16:creationId xmlns:a16="http://schemas.microsoft.com/office/drawing/2014/main" id="{337A1132-CA37-A54F-9FD2-08ED134EE5BC}"/>
              </a:ext>
            </a:extLst>
          </p:cNvPr>
          <p:cNvPicPr>
            <a:picLocks noChangeAspect="1" noChangeArrowheads="1"/>
          </p:cNvPicPr>
          <p:nvPr/>
        </p:nvPicPr>
        <p:blipFill>
          <a:blip r:embed="rId2"/>
          <a:srcRect/>
          <a:stretch>
            <a:fillRect/>
          </a:stretch>
        </p:blipFill>
        <p:spPr bwMode="auto">
          <a:xfrm>
            <a:off x="5641300" y="175900"/>
            <a:ext cx="3350300" cy="2695818"/>
          </a:xfrm>
          <a:prstGeom prst="rect">
            <a:avLst/>
          </a:prstGeom>
          <a:noFill/>
          <a:ln w="9525">
            <a:noFill/>
            <a:miter lim="800000"/>
            <a:headEnd/>
            <a:tailEnd/>
          </a:ln>
        </p:spPr>
      </p:pic>
      <p:sp>
        <p:nvSpPr>
          <p:cNvPr id="6" name="TextBox 5">
            <a:extLst>
              <a:ext uri="{FF2B5EF4-FFF2-40B4-BE49-F238E27FC236}">
                <a16:creationId xmlns:a16="http://schemas.microsoft.com/office/drawing/2014/main" id="{2BB67A05-D8F7-5840-B48F-C429BE4D637C}"/>
              </a:ext>
            </a:extLst>
          </p:cNvPr>
          <p:cNvSpPr txBox="1"/>
          <p:nvPr/>
        </p:nvSpPr>
        <p:spPr>
          <a:xfrm>
            <a:off x="133662" y="1143000"/>
            <a:ext cx="5166610" cy="1569660"/>
          </a:xfrm>
          <a:prstGeom prst="rect">
            <a:avLst/>
          </a:prstGeom>
          <a:noFill/>
        </p:spPr>
        <p:txBody>
          <a:bodyPr wrap="square" rtlCol="0">
            <a:spAutoFit/>
          </a:bodyPr>
          <a:lstStyle/>
          <a:p>
            <a:r>
              <a:rPr lang="en-US" dirty="0">
                <a:solidFill>
                  <a:schemeClr val="tx1"/>
                </a:solidFill>
              </a:rPr>
              <a:t>Are the concentrations of gases such as NO and O</a:t>
            </a:r>
            <a:r>
              <a:rPr lang="en-US" baseline="-25000" dirty="0">
                <a:solidFill>
                  <a:schemeClr val="tx1"/>
                </a:solidFill>
              </a:rPr>
              <a:t>3</a:t>
            </a:r>
            <a:r>
              <a:rPr lang="en-US" dirty="0">
                <a:solidFill>
                  <a:schemeClr val="tx1"/>
                </a:solidFill>
              </a:rPr>
              <a:t> constant values?   No.  Not a straight line.</a:t>
            </a:r>
          </a:p>
          <a:p>
            <a:endParaRPr lang="en-US" dirty="0">
              <a:solidFill>
                <a:schemeClr val="tx1"/>
              </a:solidFill>
            </a:endParaRPr>
          </a:p>
        </p:txBody>
      </p:sp>
    </p:spTree>
    <p:extLst>
      <p:ext uri="{BB962C8B-B14F-4D97-AF65-F5344CB8AC3E}">
        <p14:creationId xmlns:p14="http://schemas.microsoft.com/office/powerpoint/2010/main" val="2843691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 name="TextBox 6"/>
          <p:cNvSpPr txBox="1">
            <a:spLocks noChangeArrowheads="1"/>
          </p:cNvSpPr>
          <p:nvPr/>
        </p:nvSpPr>
        <p:spPr bwMode="auto">
          <a:xfrm>
            <a:off x="304800" y="438142"/>
            <a:ext cx="914400" cy="473061"/>
          </a:xfrm>
          <a:prstGeom prst="rect">
            <a:avLst/>
          </a:prstGeom>
          <a:noFill/>
          <a:ln w="9525">
            <a:noFill/>
            <a:miter lim="800000"/>
            <a:headEnd/>
            <a:tailEnd/>
          </a:ln>
        </p:spPr>
        <p:txBody>
          <a:bodyPr>
            <a:spAutoFit/>
          </a:bodyPr>
          <a:lstStyle/>
          <a:p>
            <a:pPr>
              <a:spcBef>
                <a:spcPts val="1000"/>
              </a:spcBef>
              <a:buClr>
                <a:srgbClr val="000000"/>
              </a:buClr>
              <a:buSzPct val="100000"/>
              <a:buFont typeface="Arial"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en-US" sz="2500" b="1" dirty="0">
                <a:solidFill>
                  <a:srgbClr val="000000"/>
                </a:solidFill>
              </a:rPr>
              <a:t>14.2</a:t>
            </a:r>
          </a:p>
        </p:txBody>
      </p:sp>
      <p:sp>
        <p:nvSpPr>
          <p:cNvPr id="137218" name="Title 3"/>
          <p:cNvSpPr>
            <a:spLocks noGrp="1"/>
          </p:cNvSpPr>
          <p:nvPr>
            <p:ph type="title" idx="4294967295"/>
          </p:nvPr>
        </p:nvSpPr>
        <p:spPr>
          <a:xfrm>
            <a:off x="1376363" y="0"/>
            <a:ext cx="7767637" cy="1430338"/>
          </a:xfrm>
        </p:spPr>
        <p:txBody>
          <a:bodyPr/>
          <a:lstStyle/>
          <a:p>
            <a:pPr algn="l">
              <a:buFont typeface="Arial" charset="0"/>
              <a:buNone/>
              <a:defRPr/>
            </a:pPr>
            <a:r>
              <a:rPr lang="en-US" sz="2400" b="1" i="1" dirty="0"/>
              <a:t>Collision Theory of Chemical Reactions</a:t>
            </a:r>
          </a:p>
        </p:txBody>
      </p:sp>
      <p:sp>
        <p:nvSpPr>
          <p:cNvPr id="3075" name="TextBox 4"/>
          <p:cNvSpPr txBox="1">
            <a:spLocks noChangeArrowheads="1"/>
          </p:cNvSpPr>
          <p:nvPr/>
        </p:nvSpPr>
        <p:spPr bwMode="auto">
          <a:xfrm>
            <a:off x="304800" y="1219200"/>
            <a:ext cx="8686800" cy="3046988"/>
          </a:xfrm>
          <a:prstGeom prst="rect">
            <a:avLst/>
          </a:prstGeom>
          <a:noFill/>
          <a:ln w="9525">
            <a:noFill/>
            <a:miter lim="800000"/>
            <a:headEnd/>
            <a:tailEnd/>
          </a:ln>
        </p:spPr>
        <p:txBody>
          <a:bodyPr>
            <a:spAutoFit/>
          </a:bodyPr>
          <a:lstStyle/>
          <a:p>
            <a:pPr algn="l" eaLnBrk="0" hangingPunct="0">
              <a:buClr>
                <a:srgbClr val="000000"/>
              </a:buClr>
              <a:buSzPct val="100000"/>
              <a:buFont typeface="Arial" pitchFamily="34" charset="0"/>
              <a:buNone/>
            </a:pPr>
            <a:r>
              <a:rPr lang="en-US" altLang="en-US" dirty="0">
                <a:solidFill>
                  <a:schemeClr val="tx1"/>
                </a:solidFill>
                <a:latin typeface="Times New Roman" pitchFamily="18" charset="0"/>
                <a:cs typeface="Times New Roman" pitchFamily="18" charset="0"/>
              </a:rPr>
              <a:t>Most reactions happen faster at higher temperature.</a:t>
            </a:r>
          </a:p>
          <a:p>
            <a:pPr algn="l" eaLnBrk="0" hangingPunct="0">
              <a:buClr>
                <a:srgbClr val="000000"/>
              </a:buClr>
              <a:buSzPct val="100000"/>
              <a:buFont typeface="Arial" pitchFamily="34" charset="0"/>
              <a:buNone/>
            </a:pPr>
            <a:endParaRPr lang="en-US" altLang="en-US" dirty="0">
              <a:solidFill>
                <a:schemeClr val="tx1"/>
              </a:solidFill>
              <a:latin typeface="Times New Roman" pitchFamily="18" charset="0"/>
              <a:cs typeface="Times New Roman" pitchFamily="18" charset="0"/>
            </a:endParaRPr>
          </a:p>
          <a:p>
            <a:pPr algn="l" eaLnBrk="0" hangingPunct="0">
              <a:buClr>
                <a:srgbClr val="000000"/>
              </a:buClr>
              <a:buSzPct val="100000"/>
              <a:buFont typeface="Arial" pitchFamily="34" charset="0"/>
              <a:buNone/>
            </a:pPr>
            <a:r>
              <a:rPr lang="en-US" altLang="en-US" dirty="0">
                <a:solidFill>
                  <a:schemeClr val="tx1"/>
                </a:solidFill>
                <a:latin typeface="Times New Roman" pitchFamily="18" charset="0"/>
                <a:cs typeface="Times New Roman" pitchFamily="18" charset="0"/>
              </a:rPr>
              <a:t>Chemical reactions generally occur as a result of collisions between reacting molecules.</a:t>
            </a:r>
          </a:p>
          <a:p>
            <a:pPr algn="l" eaLnBrk="0" hangingPunct="0">
              <a:buClr>
                <a:srgbClr val="000000"/>
              </a:buClr>
              <a:buSzPct val="100000"/>
              <a:buFont typeface="Arial" pitchFamily="34" charset="0"/>
              <a:buNone/>
            </a:pPr>
            <a:endParaRPr lang="en-US" altLang="en-US" dirty="0">
              <a:solidFill>
                <a:schemeClr val="tx1"/>
              </a:solidFill>
              <a:latin typeface="Times New Roman" pitchFamily="18" charset="0"/>
              <a:cs typeface="Times New Roman" pitchFamily="18" charset="0"/>
            </a:endParaRPr>
          </a:p>
          <a:p>
            <a:pPr algn="l" eaLnBrk="0" hangingPunct="0">
              <a:buClr>
                <a:srgbClr val="000000"/>
              </a:buClr>
              <a:buSzPct val="100000"/>
              <a:buFont typeface="Arial" pitchFamily="34" charset="0"/>
              <a:buNone/>
            </a:pPr>
            <a:r>
              <a:rPr lang="en-US" altLang="en-US" dirty="0">
                <a:solidFill>
                  <a:schemeClr val="tx1"/>
                </a:solidFill>
                <a:latin typeface="Times New Roman" pitchFamily="18" charset="0"/>
                <a:cs typeface="Times New Roman" pitchFamily="18" charset="0"/>
              </a:rPr>
              <a:t>According to </a:t>
            </a:r>
            <a:r>
              <a:rPr lang="en-US" altLang="en-US" b="1" i="1" dirty="0">
                <a:solidFill>
                  <a:srgbClr val="000000"/>
                </a:solidFill>
                <a:latin typeface="Times New Roman" pitchFamily="18" charset="0"/>
                <a:cs typeface="Times New Roman" pitchFamily="18" charset="0"/>
              </a:rPr>
              <a:t>collision theory</a:t>
            </a:r>
            <a:r>
              <a:rPr lang="en-US" altLang="en-US" dirty="0">
                <a:solidFill>
                  <a:srgbClr val="000000"/>
                </a:solidFill>
                <a:latin typeface="Times New Roman" pitchFamily="18" charset="0"/>
                <a:cs typeface="Times New Roman" pitchFamily="18" charset="0"/>
              </a:rPr>
              <a:t> </a:t>
            </a:r>
            <a:r>
              <a:rPr lang="en-US" altLang="en-US" dirty="0">
                <a:solidFill>
                  <a:schemeClr val="tx1"/>
                </a:solidFill>
                <a:latin typeface="Times New Roman" pitchFamily="18" charset="0"/>
                <a:cs typeface="Times New Roman" pitchFamily="18" charset="0"/>
              </a:rPr>
              <a:t>of chemical kinetics, the reaction rate is directly proportional to the number of molecular collisions per second:</a:t>
            </a:r>
          </a:p>
        </p:txBody>
      </p:sp>
      <p:graphicFrame>
        <p:nvGraphicFramePr>
          <p:cNvPr id="13" name="Object 1"/>
          <p:cNvGraphicFramePr>
            <a:graphicFrameLocks noChangeAspect="1"/>
          </p:cNvGraphicFramePr>
          <p:nvPr>
            <p:extLst>
              <p:ext uri="{D42A27DB-BD31-4B8C-83A1-F6EECF244321}">
                <p14:modId xmlns:p14="http://schemas.microsoft.com/office/powerpoint/2010/main" val="695783603"/>
              </p:ext>
            </p:extLst>
          </p:nvPr>
        </p:nvGraphicFramePr>
        <p:xfrm>
          <a:off x="1981200" y="4495800"/>
          <a:ext cx="5048250" cy="1003300"/>
        </p:xfrm>
        <a:graphic>
          <a:graphicData uri="http://schemas.openxmlformats.org/presentationml/2006/ole">
            <mc:AlternateContent xmlns:mc="http://schemas.openxmlformats.org/markup-compatibility/2006">
              <mc:Choice xmlns:v="urn:schemas-microsoft-com:vml" Requires="v">
                <p:oleObj spid="_x0000_s1284" name="Equation" r:id="rId3" imgW="1981200" imgH="393700" progId="">
                  <p:embed/>
                </p:oleObj>
              </mc:Choice>
              <mc:Fallback>
                <p:oleObj name="Equation" r:id="rId3" imgW="1981200" imgH="393700" progId="">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4495800"/>
                        <a:ext cx="5048250" cy="1003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a:t>
            </a:r>
          </a:p>
        </p:txBody>
      </p:sp>
      <p:sp>
        <p:nvSpPr>
          <p:cNvPr id="4" name="Slide Number Placeholder 3"/>
          <p:cNvSpPr>
            <a:spLocks noGrp="1"/>
          </p:cNvSpPr>
          <p:nvPr>
            <p:ph type="sldNum" sz="quarter" idx="10"/>
          </p:nvPr>
        </p:nvSpPr>
        <p:spPr/>
        <p:txBody>
          <a:bodyPr/>
          <a:lstStyle/>
          <a:p>
            <a:pPr>
              <a:defRPr/>
            </a:pPr>
            <a:fld id="{3171C4DF-9DBA-467E-86F4-92DE5EFF1F7B}" type="slidenum">
              <a:rPr lang="en-US" smtClean="0"/>
              <a:pPr>
                <a:defRPr/>
              </a:pPr>
              <a:t>14</a:t>
            </a:fld>
            <a:endParaRPr lang="en-US" dirty="0"/>
          </a:p>
        </p:txBody>
      </p:sp>
      <p:sp>
        <p:nvSpPr>
          <p:cNvPr id="5" name="Text Box 2"/>
          <p:cNvSpPr txBox="1">
            <a:spLocks noChangeArrowheads="1"/>
          </p:cNvSpPr>
          <p:nvPr/>
        </p:nvSpPr>
        <p:spPr bwMode="auto">
          <a:xfrm>
            <a:off x="485775" y="1811338"/>
            <a:ext cx="8148638" cy="35394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233363" indent="-1588">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2800" dirty="0"/>
              <a:t>If you have a reaction that you want to speed up, what are some things you can try?  </a:t>
            </a:r>
          </a:p>
          <a:p>
            <a:endParaRPr lang="en-US" sz="2800" dirty="0"/>
          </a:p>
          <a:p>
            <a:pPr algn="l"/>
            <a:r>
              <a:rPr lang="en-US" sz="2800" dirty="0"/>
              <a:t>	</a:t>
            </a:r>
            <a:r>
              <a:rPr lang="en-US" sz="2800" b="1" dirty="0"/>
              <a:t>A) finely divide any solids</a:t>
            </a:r>
            <a:r>
              <a:rPr lang="en-US" sz="2800" b="1" dirty="0">
                <a:ea typeface="Arial" charset="0"/>
                <a:cs typeface="Arial" charset="0"/>
              </a:rPr>
              <a:t>					</a:t>
            </a:r>
          </a:p>
          <a:p>
            <a:pPr algn="l"/>
            <a:r>
              <a:rPr lang="en-US" sz="2800" b="1" dirty="0">
                <a:ea typeface="Arial" charset="0"/>
                <a:cs typeface="Arial" charset="0"/>
              </a:rPr>
              <a:t>B) put all reactants in the gas phase</a:t>
            </a:r>
          </a:p>
          <a:p>
            <a:pPr algn="l"/>
            <a:r>
              <a:rPr lang="en-US" sz="2800" b="1" dirty="0">
                <a:ea typeface="Arial" charset="0"/>
                <a:cs typeface="Arial" charset="0"/>
              </a:rPr>
              <a:t>C) heat it up		</a:t>
            </a:r>
          </a:p>
          <a:p>
            <a:pPr algn="l"/>
            <a:r>
              <a:rPr lang="en-US" sz="2800" b="1" dirty="0">
                <a:ea typeface="Arial" charset="0"/>
                <a:cs typeface="Arial" charset="0"/>
              </a:rPr>
              <a:t>	D) increase the concentrations of reactants</a:t>
            </a:r>
            <a:endParaRPr lang="en-US" sz="2800" b="1" baseline="30000" dirty="0">
              <a:ea typeface="Arial" charset="0"/>
              <a:cs typeface="Arial" charset="0"/>
            </a:endParaRPr>
          </a:p>
          <a:p>
            <a:pPr algn="l"/>
            <a:r>
              <a:rPr lang="en-US" sz="2800" b="1" dirty="0">
                <a:ea typeface="Arial" charset="0"/>
                <a:cs typeface="Arial" charset="0"/>
              </a:rPr>
              <a:t>E) all of these </a:t>
            </a:r>
          </a:p>
        </p:txBody>
      </p:sp>
    </p:spTree>
    <p:extLst>
      <p:ext uri="{BB962C8B-B14F-4D97-AF65-F5344CB8AC3E}">
        <p14:creationId xmlns:p14="http://schemas.microsoft.com/office/powerpoint/2010/main" val="15051249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Discuss!</a:t>
            </a:r>
            <a:endParaRPr lang="en-US" dirty="0"/>
          </a:p>
        </p:txBody>
      </p:sp>
      <p:sp>
        <p:nvSpPr>
          <p:cNvPr id="4" name="Slide Number Placeholder 3"/>
          <p:cNvSpPr>
            <a:spLocks noGrp="1"/>
          </p:cNvSpPr>
          <p:nvPr>
            <p:ph type="sldNum" sz="quarter" idx="10"/>
          </p:nvPr>
        </p:nvSpPr>
        <p:spPr/>
        <p:txBody>
          <a:bodyPr/>
          <a:lstStyle/>
          <a:p>
            <a:pPr>
              <a:defRPr/>
            </a:pPr>
            <a:fld id="{3171C4DF-9DBA-467E-86F4-92DE5EFF1F7B}" type="slidenum">
              <a:rPr lang="en-US" smtClean="0"/>
              <a:pPr>
                <a:defRPr/>
              </a:pPr>
              <a:t>15</a:t>
            </a:fld>
            <a:endParaRPr lang="en-US" dirty="0"/>
          </a:p>
        </p:txBody>
      </p:sp>
      <p:sp>
        <p:nvSpPr>
          <p:cNvPr id="5" name="Text Box 2"/>
          <p:cNvSpPr txBox="1">
            <a:spLocks noChangeArrowheads="1"/>
          </p:cNvSpPr>
          <p:nvPr/>
        </p:nvSpPr>
        <p:spPr bwMode="auto">
          <a:xfrm>
            <a:off x="485775" y="1811338"/>
            <a:ext cx="8148638" cy="35394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233363" indent="-1588">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2800" dirty="0"/>
              <a:t>If you have a reaction that you want to speed up, what are some things you can try?  </a:t>
            </a:r>
          </a:p>
          <a:p>
            <a:endParaRPr lang="en-US" sz="2800" dirty="0"/>
          </a:p>
          <a:p>
            <a:pPr algn="l"/>
            <a:r>
              <a:rPr lang="en-US" sz="2800" dirty="0"/>
              <a:t>	</a:t>
            </a:r>
            <a:r>
              <a:rPr lang="en-US" sz="2800" b="1" dirty="0"/>
              <a:t>A) finely divide any solids</a:t>
            </a:r>
            <a:r>
              <a:rPr lang="en-US" sz="2800" b="1" dirty="0">
                <a:ea typeface="Arial" charset="0"/>
                <a:cs typeface="Arial" charset="0"/>
              </a:rPr>
              <a:t>					</a:t>
            </a:r>
          </a:p>
          <a:p>
            <a:pPr algn="l"/>
            <a:r>
              <a:rPr lang="en-US" sz="2800" b="1" dirty="0">
                <a:ea typeface="Arial" charset="0"/>
                <a:cs typeface="Arial" charset="0"/>
              </a:rPr>
              <a:t>B) put all reactants in the gas phase</a:t>
            </a:r>
          </a:p>
          <a:p>
            <a:pPr algn="l"/>
            <a:r>
              <a:rPr lang="en-US" sz="2800" b="1" dirty="0">
                <a:ea typeface="Arial" charset="0"/>
                <a:cs typeface="Arial" charset="0"/>
              </a:rPr>
              <a:t>C) heat it up		</a:t>
            </a:r>
          </a:p>
          <a:p>
            <a:pPr algn="l"/>
            <a:r>
              <a:rPr lang="en-US" sz="2800" b="1" dirty="0">
                <a:ea typeface="Arial" charset="0"/>
                <a:cs typeface="Arial" charset="0"/>
              </a:rPr>
              <a:t>	D) increase the concentrations of reactants</a:t>
            </a:r>
            <a:endParaRPr lang="en-US" sz="2800" b="1" baseline="30000" dirty="0">
              <a:ea typeface="Arial" charset="0"/>
              <a:cs typeface="Arial" charset="0"/>
            </a:endParaRPr>
          </a:p>
          <a:p>
            <a:pPr algn="l"/>
            <a:r>
              <a:rPr lang="en-US" sz="2800" b="1" dirty="0">
                <a:highlight>
                  <a:srgbClr val="FFFF00"/>
                </a:highlight>
                <a:ea typeface="Arial" charset="0"/>
                <a:cs typeface="Arial" charset="0"/>
              </a:rPr>
              <a:t>E) all of these </a:t>
            </a:r>
          </a:p>
        </p:txBody>
      </p:sp>
    </p:spTree>
    <p:extLst>
      <p:ext uri="{BB962C8B-B14F-4D97-AF65-F5344CB8AC3E}">
        <p14:creationId xmlns:p14="http://schemas.microsoft.com/office/powerpoint/2010/main" val="15961303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A22A5-FE6B-FE4D-95AD-F4F2982288ED}"/>
              </a:ext>
            </a:extLst>
          </p:cNvPr>
          <p:cNvSpPr>
            <a:spLocks noGrp="1"/>
          </p:cNvSpPr>
          <p:nvPr>
            <p:ph type="title"/>
          </p:nvPr>
        </p:nvSpPr>
        <p:spPr/>
        <p:txBody>
          <a:bodyPr/>
          <a:lstStyle/>
          <a:p>
            <a:r>
              <a:rPr lang="en-US" dirty="0"/>
              <a:t>Discuss!</a:t>
            </a:r>
          </a:p>
        </p:txBody>
      </p:sp>
      <p:sp>
        <p:nvSpPr>
          <p:cNvPr id="3" name="Content Placeholder 2">
            <a:extLst>
              <a:ext uri="{FF2B5EF4-FFF2-40B4-BE49-F238E27FC236}">
                <a16:creationId xmlns:a16="http://schemas.microsoft.com/office/drawing/2014/main" id="{CBB3B1A7-6A50-584F-81D9-AEC32C193C3F}"/>
              </a:ext>
            </a:extLst>
          </p:cNvPr>
          <p:cNvSpPr>
            <a:spLocks noGrp="1"/>
          </p:cNvSpPr>
          <p:nvPr>
            <p:ph idx="1"/>
          </p:nvPr>
        </p:nvSpPr>
        <p:spPr/>
        <p:txBody>
          <a:bodyPr/>
          <a:lstStyle/>
          <a:p>
            <a:pPr marL="0" indent="0">
              <a:spcBef>
                <a:spcPts val="1200"/>
              </a:spcBef>
              <a:buNone/>
              <a:defRPr/>
            </a:pPr>
            <a:r>
              <a:rPr lang="en-US" dirty="0"/>
              <a:t>If you start with 100g of carbon-14, there will be 50g of carbon-14 left after 5730 years.</a:t>
            </a:r>
          </a:p>
          <a:p>
            <a:pPr marL="0" indent="0">
              <a:buNone/>
            </a:pPr>
            <a:endParaRPr lang="en-US" dirty="0"/>
          </a:p>
          <a:p>
            <a:pPr marL="0" indent="0">
              <a:buNone/>
            </a:pPr>
            <a:r>
              <a:rPr lang="en-US" dirty="0"/>
              <a:t>Is this process spontaneous?</a:t>
            </a:r>
          </a:p>
          <a:p>
            <a:pPr marL="0" indent="0">
              <a:buNone/>
            </a:pPr>
            <a:endParaRPr lang="en-US" dirty="0"/>
          </a:p>
          <a:p>
            <a:pPr marL="0" indent="0">
              <a:buNone/>
            </a:pPr>
            <a:r>
              <a:rPr lang="en-US" dirty="0"/>
              <a:t>What are we measuring in this case?</a:t>
            </a:r>
          </a:p>
        </p:txBody>
      </p:sp>
      <p:sp>
        <p:nvSpPr>
          <p:cNvPr id="4" name="Slide Number Placeholder 3">
            <a:extLst>
              <a:ext uri="{FF2B5EF4-FFF2-40B4-BE49-F238E27FC236}">
                <a16:creationId xmlns:a16="http://schemas.microsoft.com/office/drawing/2014/main" id="{6D2869E9-209C-BD40-B9C3-13434961182E}"/>
              </a:ext>
            </a:extLst>
          </p:cNvPr>
          <p:cNvSpPr>
            <a:spLocks noGrp="1"/>
          </p:cNvSpPr>
          <p:nvPr>
            <p:ph type="sldNum" idx="12"/>
          </p:nvPr>
        </p:nvSpPr>
        <p:spPr/>
        <p:txBody>
          <a:bodyPr/>
          <a:lstStyle/>
          <a:p>
            <a:pPr>
              <a:defRPr/>
            </a:pPr>
            <a:fld id="{521CFBF8-B876-438C-AFF7-4905B1504311}" type="slidenum">
              <a:rPr lang="en-GB" smtClean="0"/>
              <a:pPr>
                <a:defRPr/>
              </a:pPr>
              <a:t>2</a:t>
            </a:fld>
            <a:endParaRPr lang="en-GB" dirty="0"/>
          </a:p>
        </p:txBody>
      </p:sp>
    </p:spTree>
    <p:extLst>
      <p:ext uri="{BB962C8B-B14F-4D97-AF65-F5344CB8AC3E}">
        <p14:creationId xmlns:p14="http://schemas.microsoft.com/office/powerpoint/2010/main" val="13010887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A22A5-FE6B-FE4D-95AD-F4F2982288ED}"/>
              </a:ext>
            </a:extLst>
          </p:cNvPr>
          <p:cNvSpPr>
            <a:spLocks noGrp="1"/>
          </p:cNvSpPr>
          <p:nvPr>
            <p:ph type="title"/>
          </p:nvPr>
        </p:nvSpPr>
        <p:spPr>
          <a:xfrm>
            <a:off x="684551" y="0"/>
            <a:ext cx="7767638" cy="1430338"/>
          </a:xfrm>
        </p:spPr>
        <p:txBody>
          <a:bodyPr/>
          <a:lstStyle/>
          <a:p>
            <a:r>
              <a:rPr lang="en-US" dirty="0"/>
              <a:t>Discuss!</a:t>
            </a:r>
          </a:p>
        </p:txBody>
      </p:sp>
      <p:sp>
        <p:nvSpPr>
          <p:cNvPr id="3" name="Content Placeholder 2">
            <a:extLst>
              <a:ext uri="{FF2B5EF4-FFF2-40B4-BE49-F238E27FC236}">
                <a16:creationId xmlns:a16="http://schemas.microsoft.com/office/drawing/2014/main" id="{CBB3B1A7-6A50-584F-81D9-AEC32C193C3F}"/>
              </a:ext>
            </a:extLst>
          </p:cNvPr>
          <p:cNvSpPr>
            <a:spLocks noGrp="1"/>
          </p:cNvSpPr>
          <p:nvPr>
            <p:ph idx="1"/>
          </p:nvPr>
        </p:nvSpPr>
        <p:spPr>
          <a:xfrm>
            <a:off x="684551" y="1143000"/>
            <a:ext cx="7767638" cy="4110038"/>
          </a:xfrm>
        </p:spPr>
        <p:txBody>
          <a:bodyPr/>
          <a:lstStyle/>
          <a:p>
            <a:pPr marL="0" indent="0">
              <a:spcBef>
                <a:spcPts val="1200"/>
              </a:spcBef>
              <a:buNone/>
              <a:defRPr/>
            </a:pPr>
            <a:r>
              <a:rPr lang="en-US" dirty="0"/>
              <a:t>If you start with 100g of carbon-14, there will be 50g of carbon-14 left after 5730 years.</a:t>
            </a:r>
          </a:p>
          <a:p>
            <a:pPr marL="0" indent="0">
              <a:buNone/>
            </a:pPr>
            <a:endParaRPr lang="en-US" dirty="0"/>
          </a:p>
          <a:p>
            <a:pPr marL="0" indent="0">
              <a:buNone/>
            </a:pPr>
            <a:r>
              <a:rPr lang="en-US" dirty="0"/>
              <a:t>Is this process spontaneous?  yes</a:t>
            </a:r>
          </a:p>
          <a:p>
            <a:pPr marL="0" indent="0">
              <a:buNone/>
            </a:pPr>
            <a:endParaRPr lang="en-US" dirty="0"/>
          </a:p>
          <a:p>
            <a:pPr marL="0" indent="0">
              <a:buNone/>
            </a:pPr>
            <a:r>
              <a:rPr lang="en-US" dirty="0"/>
              <a:t>What are we measuring in this case?</a:t>
            </a:r>
          </a:p>
          <a:p>
            <a:pPr marL="0" indent="0">
              <a:buNone/>
            </a:pPr>
            <a:endParaRPr lang="en-US" dirty="0"/>
          </a:p>
          <a:p>
            <a:pPr marL="0" indent="0">
              <a:buNone/>
            </a:pPr>
            <a:r>
              <a:rPr lang="en-US" dirty="0"/>
              <a:t>A change in amount over a period of time</a:t>
            </a:r>
          </a:p>
          <a:p>
            <a:pPr marL="0" indent="0">
              <a:buNone/>
            </a:pPr>
            <a:r>
              <a:rPr lang="en-US" dirty="0"/>
              <a:t>(this change in amount over time is “rate”)</a:t>
            </a:r>
          </a:p>
        </p:txBody>
      </p:sp>
      <p:sp>
        <p:nvSpPr>
          <p:cNvPr id="4" name="Slide Number Placeholder 3">
            <a:extLst>
              <a:ext uri="{FF2B5EF4-FFF2-40B4-BE49-F238E27FC236}">
                <a16:creationId xmlns:a16="http://schemas.microsoft.com/office/drawing/2014/main" id="{6D2869E9-209C-BD40-B9C3-13434961182E}"/>
              </a:ext>
            </a:extLst>
          </p:cNvPr>
          <p:cNvSpPr>
            <a:spLocks noGrp="1"/>
          </p:cNvSpPr>
          <p:nvPr>
            <p:ph type="sldNum" idx="12"/>
          </p:nvPr>
        </p:nvSpPr>
        <p:spPr/>
        <p:txBody>
          <a:bodyPr/>
          <a:lstStyle/>
          <a:p>
            <a:pPr>
              <a:defRPr/>
            </a:pPr>
            <a:fld id="{521CFBF8-B876-438C-AFF7-4905B1504311}" type="slidenum">
              <a:rPr lang="en-GB" smtClean="0"/>
              <a:pPr>
                <a:defRPr/>
              </a:pPr>
              <a:t>3</a:t>
            </a:fld>
            <a:endParaRPr lang="en-GB" dirty="0"/>
          </a:p>
        </p:txBody>
      </p:sp>
    </p:spTree>
    <p:extLst>
      <p:ext uri="{BB962C8B-B14F-4D97-AF65-F5344CB8AC3E}">
        <p14:creationId xmlns:p14="http://schemas.microsoft.com/office/powerpoint/2010/main" val="7108681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228600" y="228600"/>
            <a:ext cx="7772400" cy="990600"/>
          </a:xfrm>
        </p:spPr>
        <p:txBody>
          <a:bodyPr/>
          <a:lstStyle/>
          <a:p>
            <a:pPr eaLnBrk="1" hangingPunct="1">
              <a:defRPr/>
            </a:pPr>
            <a:r>
              <a:rPr lang="en-US" dirty="0">
                <a:latin typeface="+mn-lt"/>
              </a:rPr>
              <a:t>Important Reactions in Smog</a:t>
            </a:r>
          </a:p>
        </p:txBody>
      </p:sp>
      <p:sp>
        <p:nvSpPr>
          <p:cNvPr id="1028" name="Rectangle 3"/>
          <p:cNvSpPr>
            <a:spLocks noGrp="1" noChangeArrowheads="1"/>
          </p:cNvSpPr>
          <p:nvPr>
            <p:ph type="body" idx="1"/>
          </p:nvPr>
        </p:nvSpPr>
        <p:spPr>
          <a:xfrm>
            <a:off x="609600" y="1676400"/>
            <a:ext cx="8153400" cy="4156868"/>
          </a:xfrm>
        </p:spPr>
        <p:txBody>
          <a:bodyPr>
            <a:normAutofit lnSpcReduction="10000"/>
          </a:bodyPr>
          <a:lstStyle/>
          <a:p>
            <a:pPr eaLnBrk="1" hangingPunct="1">
              <a:spcBef>
                <a:spcPts val="2400"/>
              </a:spcBef>
              <a:defRPr/>
            </a:pPr>
            <a:r>
              <a:rPr lang="en-US" sz="2800" dirty="0">
                <a:latin typeface="+mn-lt"/>
              </a:rPr>
              <a:t>N</a:t>
            </a:r>
            <a:r>
              <a:rPr lang="en-US" sz="2800" baseline="-25000" dirty="0">
                <a:latin typeface="+mn-lt"/>
              </a:rPr>
              <a:t>2</a:t>
            </a:r>
            <a:r>
              <a:rPr lang="en-US" sz="2800" dirty="0">
                <a:latin typeface="+mn-lt"/>
              </a:rPr>
              <a:t>(</a:t>
            </a:r>
            <a:r>
              <a:rPr lang="en-US" sz="2800" i="1" dirty="0">
                <a:latin typeface="+mn-lt"/>
              </a:rPr>
              <a:t>g</a:t>
            </a:r>
            <a:r>
              <a:rPr lang="en-US" sz="2800" dirty="0">
                <a:latin typeface="+mn-lt"/>
              </a:rPr>
              <a:t>)  +  O</a:t>
            </a:r>
            <a:r>
              <a:rPr lang="en-US" sz="2800" baseline="-25000" dirty="0">
                <a:latin typeface="+mn-lt"/>
              </a:rPr>
              <a:t>2</a:t>
            </a:r>
            <a:r>
              <a:rPr lang="en-US" sz="2800" dirty="0">
                <a:latin typeface="+mn-lt"/>
              </a:rPr>
              <a:t>(</a:t>
            </a:r>
            <a:r>
              <a:rPr lang="en-US" sz="2800" i="1" dirty="0">
                <a:latin typeface="+mn-lt"/>
              </a:rPr>
              <a:t>g</a:t>
            </a:r>
            <a:r>
              <a:rPr lang="en-US" sz="2800" dirty="0">
                <a:latin typeface="+mn-lt"/>
              </a:rPr>
              <a:t>)  →  2 NO(</a:t>
            </a:r>
            <a:r>
              <a:rPr lang="en-US" sz="2800" i="1" dirty="0">
                <a:latin typeface="+mn-lt"/>
              </a:rPr>
              <a:t>g</a:t>
            </a:r>
            <a:r>
              <a:rPr lang="en-US" sz="2800" dirty="0">
                <a:latin typeface="+mn-lt"/>
              </a:rPr>
              <a:t>)	</a:t>
            </a:r>
            <a:r>
              <a:rPr lang="el-GR" sz="2800" dirty="0">
                <a:latin typeface="+mn-lt"/>
              </a:rPr>
              <a:t>Δ</a:t>
            </a:r>
            <a:r>
              <a:rPr lang="en-US" sz="2800" i="1" dirty="0">
                <a:latin typeface="+mn-lt"/>
              </a:rPr>
              <a:t>H</a:t>
            </a:r>
            <a:r>
              <a:rPr lang="en-US" sz="2800" dirty="0">
                <a:latin typeface="+mn-lt"/>
                <a:sym typeface="Symbol" charset="0"/>
              </a:rPr>
              <a:t>= 180.6 kJ</a:t>
            </a:r>
            <a:endParaRPr lang="en-US" sz="2800" dirty="0">
              <a:latin typeface="+mn-lt"/>
            </a:endParaRPr>
          </a:p>
          <a:p>
            <a:pPr eaLnBrk="1" hangingPunct="1">
              <a:spcBef>
                <a:spcPts val="2400"/>
              </a:spcBef>
              <a:defRPr/>
            </a:pPr>
            <a:r>
              <a:rPr lang="en-US" sz="2800" dirty="0">
                <a:latin typeface="+mn-lt"/>
              </a:rPr>
              <a:t>2 NO(</a:t>
            </a:r>
            <a:r>
              <a:rPr lang="en-US" sz="2800" i="1" dirty="0">
                <a:latin typeface="+mn-lt"/>
              </a:rPr>
              <a:t>g</a:t>
            </a:r>
            <a:r>
              <a:rPr lang="en-US" sz="2800" dirty="0">
                <a:latin typeface="+mn-lt"/>
              </a:rPr>
              <a:t>)  +  O</a:t>
            </a:r>
            <a:r>
              <a:rPr lang="en-US" sz="2800" baseline="-25000" dirty="0">
                <a:latin typeface="+mn-lt"/>
              </a:rPr>
              <a:t>2</a:t>
            </a:r>
            <a:r>
              <a:rPr lang="en-US" sz="2800" dirty="0">
                <a:latin typeface="+mn-lt"/>
              </a:rPr>
              <a:t>(</a:t>
            </a:r>
            <a:r>
              <a:rPr lang="en-US" sz="2800" i="1" dirty="0">
                <a:latin typeface="+mn-lt"/>
              </a:rPr>
              <a:t>g</a:t>
            </a:r>
            <a:r>
              <a:rPr lang="en-US" sz="2800" dirty="0">
                <a:latin typeface="+mn-lt"/>
              </a:rPr>
              <a:t>) →  2 NO</a:t>
            </a:r>
            <a:r>
              <a:rPr lang="en-US" sz="2800" baseline="-25000" dirty="0">
                <a:latin typeface="+mn-lt"/>
              </a:rPr>
              <a:t>2</a:t>
            </a:r>
            <a:r>
              <a:rPr lang="en-US" sz="2800" dirty="0">
                <a:latin typeface="+mn-lt"/>
              </a:rPr>
              <a:t>(</a:t>
            </a:r>
            <a:r>
              <a:rPr lang="en-US" sz="2800" i="1" dirty="0">
                <a:latin typeface="+mn-lt"/>
              </a:rPr>
              <a:t>g</a:t>
            </a:r>
            <a:r>
              <a:rPr lang="en-US" sz="2800" dirty="0">
                <a:latin typeface="+mn-lt"/>
              </a:rPr>
              <a:t>)	</a:t>
            </a:r>
            <a:r>
              <a:rPr lang="el-GR" sz="2800" dirty="0">
                <a:latin typeface="+mn-lt"/>
              </a:rPr>
              <a:t>Δ</a:t>
            </a:r>
            <a:r>
              <a:rPr lang="en-US" sz="2800" i="1" dirty="0">
                <a:latin typeface="+mn-lt"/>
              </a:rPr>
              <a:t>H</a:t>
            </a:r>
            <a:r>
              <a:rPr lang="en-US" sz="2800" dirty="0">
                <a:latin typeface="+mn-lt"/>
                <a:sym typeface="Symbol" charset="0"/>
              </a:rPr>
              <a:t>= -114.2 kJ</a:t>
            </a:r>
          </a:p>
          <a:p>
            <a:pPr eaLnBrk="1" hangingPunct="1">
              <a:spcBef>
                <a:spcPts val="2400"/>
              </a:spcBef>
              <a:defRPr/>
            </a:pPr>
            <a:endParaRPr lang="en-US" sz="2800" dirty="0">
              <a:sym typeface="Symbol" charset="0"/>
            </a:endParaRPr>
          </a:p>
          <a:p>
            <a:pPr eaLnBrk="1" hangingPunct="1">
              <a:spcBef>
                <a:spcPts val="2400"/>
              </a:spcBef>
              <a:defRPr/>
            </a:pPr>
            <a:r>
              <a:rPr lang="en-US" sz="2800" dirty="0">
                <a:sym typeface="Symbol" charset="0"/>
              </a:rPr>
              <a:t>Internal combustion engines provide heat energy needed for the reaction to occur.  This is associated with industrial processes and cars. The EPA estimates 55% of NO</a:t>
            </a:r>
            <a:r>
              <a:rPr lang="en-US" sz="2800" baseline="-25000" dirty="0">
                <a:sym typeface="Symbol" charset="0"/>
              </a:rPr>
              <a:t>x</a:t>
            </a:r>
            <a:r>
              <a:rPr lang="en-US" sz="2800" dirty="0">
                <a:sym typeface="Symbol" charset="0"/>
              </a:rPr>
              <a:t> are from anthropogenic sources. There are also some natural (but less significant) sources, such as lightning.</a:t>
            </a:r>
            <a:endParaRPr lang="en-US" sz="2800" dirty="0">
              <a:latin typeface="+mn-lt"/>
            </a:endParaRPr>
          </a:p>
        </p:txBody>
      </p:sp>
      <p:sp>
        <p:nvSpPr>
          <p:cNvPr id="1029" name="TextBox 5"/>
          <p:cNvSpPr txBox="1">
            <a:spLocks noChangeArrowheads="1"/>
          </p:cNvSpPr>
          <p:nvPr/>
        </p:nvSpPr>
        <p:spPr bwMode="auto">
          <a:xfrm>
            <a:off x="952500" y="5833268"/>
            <a:ext cx="7467600" cy="830263"/>
          </a:xfrm>
          <a:prstGeom prst="rect">
            <a:avLst/>
          </a:prstGeom>
          <a:noFill/>
          <a:ln>
            <a:noFill/>
          </a:ln>
        </p:spPr>
        <p:txBody>
          <a:bodyPr>
            <a:spAutoFit/>
          </a:bodyPr>
          <a:lstStyle>
            <a:lvl1pPr>
              <a:defRPr sz="2400">
                <a:solidFill>
                  <a:schemeClr val="tx1"/>
                </a:solidFill>
                <a:latin typeface="Helvetica" charset="0"/>
                <a:ea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eaLnBrk="0" fontAlgn="base" hangingPunct="0">
              <a:spcBef>
                <a:spcPct val="0"/>
              </a:spcBef>
              <a:spcAft>
                <a:spcPct val="0"/>
              </a:spcAft>
              <a:defRPr sz="2400">
                <a:solidFill>
                  <a:schemeClr val="tx1"/>
                </a:solidFill>
                <a:latin typeface="Helvetica" charset="0"/>
                <a:ea typeface="ＭＳ Ｐゴシック" charset="0"/>
              </a:defRPr>
            </a:lvl6pPr>
            <a:lvl7pPr marL="2971800" indent="-228600" eaLnBrk="0" fontAlgn="base" hangingPunct="0">
              <a:spcBef>
                <a:spcPct val="0"/>
              </a:spcBef>
              <a:spcAft>
                <a:spcPct val="0"/>
              </a:spcAft>
              <a:defRPr sz="2400">
                <a:solidFill>
                  <a:schemeClr val="tx1"/>
                </a:solidFill>
                <a:latin typeface="Helvetica" charset="0"/>
                <a:ea typeface="ＭＳ Ｐゴシック" charset="0"/>
              </a:defRPr>
            </a:lvl7pPr>
            <a:lvl8pPr marL="3429000" indent="-228600" eaLnBrk="0" fontAlgn="base" hangingPunct="0">
              <a:spcBef>
                <a:spcPct val="0"/>
              </a:spcBef>
              <a:spcAft>
                <a:spcPct val="0"/>
              </a:spcAft>
              <a:defRPr sz="2400">
                <a:solidFill>
                  <a:schemeClr val="tx1"/>
                </a:solidFill>
                <a:latin typeface="Helvetica" charset="0"/>
                <a:ea typeface="ＭＳ Ｐゴシック" charset="0"/>
              </a:defRPr>
            </a:lvl8pPr>
            <a:lvl9pPr marL="3886200" indent="-228600" eaLnBrk="0" fontAlgn="base" hangingPunct="0">
              <a:spcBef>
                <a:spcPct val="0"/>
              </a:spcBef>
              <a:spcAft>
                <a:spcPct val="0"/>
              </a:spcAft>
              <a:defRPr sz="2400">
                <a:solidFill>
                  <a:schemeClr val="tx1"/>
                </a:solidFill>
                <a:latin typeface="Helvetica" charset="0"/>
                <a:ea typeface="ＭＳ Ｐゴシック" charset="0"/>
              </a:defRPr>
            </a:lvl9pPr>
          </a:lstStyle>
          <a:p>
            <a:pPr>
              <a:defRPr/>
            </a:pPr>
            <a:r>
              <a:rPr lang="en-US" dirty="0">
                <a:latin typeface="+mn-lt"/>
              </a:rPr>
              <a:t>Note:  Products of some reactions are reactants in other reactions.</a:t>
            </a:r>
          </a:p>
        </p:txBody>
      </p:sp>
      <p:sp>
        <p:nvSpPr>
          <p:cNvPr id="5144" name="Slide Number Placeholder 4"/>
          <p:cNvSpPr>
            <a:spLocks noGrp="1"/>
          </p:cNvSpPr>
          <p:nvPr>
            <p:ph type="sldNum" sz="quarter" idx="10"/>
          </p:nvPr>
        </p:nvSpPr>
        <p:spPr>
          <a:noFill/>
          <a:ln>
            <a:miter lim="800000"/>
            <a:headEnd/>
            <a:tailEnd/>
          </a:ln>
        </p:spPr>
        <p:txBody>
          <a:bodyPr/>
          <a:lstStyle/>
          <a:p>
            <a:fld id="{155105B8-0403-4804-9EDA-7AE29243F75E}" type="slidenum">
              <a:rPr lang="en-US"/>
              <a:pPr/>
              <a:t>4</a:t>
            </a:fld>
            <a:endParaRPr lang="en-US"/>
          </a:p>
        </p:txBody>
      </p:sp>
    </p:spTree>
    <p:extLst>
      <p:ext uri="{BB962C8B-B14F-4D97-AF65-F5344CB8AC3E}">
        <p14:creationId xmlns:p14="http://schemas.microsoft.com/office/powerpoint/2010/main" val="14420046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4DB08D2-ECDD-BE48-BB89-2A342A93018E}"/>
              </a:ext>
            </a:extLst>
          </p:cNvPr>
          <p:cNvSpPr>
            <a:spLocks noGrp="1"/>
          </p:cNvSpPr>
          <p:nvPr>
            <p:ph type="sldNum" sz="quarter" idx="12"/>
          </p:nvPr>
        </p:nvSpPr>
        <p:spPr/>
        <p:txBody>
          <a:bodyPr/>
          <a:lstStyle/>
          <a:p>
            <a:pPr>
              <a:defRPr/>
            </a:pPr>
            <a:fld id="{1D77B023-509D-4F43-9C5A-BC91E6E6E1A0}" type="slidenum">
              <a:rPr lang="en-GB" smtClean="0"/>
              <a:pPr>
                <a:defRPr/>
              </a:pPr>
              <a:t>5</a:t>
            </a:fld>
            <a:endParaRPr lang="en-GB" dirty="0"/>
          </a:p>
        </p:txBody>
      </p:sp>
      <p:pic>
        <p:nvPicPr>
          <p:cNvPr id="15388" name="Picture 28" descr="NASA and European Space Agency pollution monitoring satellites have detected significant decreases in nitrogen dioxide over China that researchers think is connected to the economic slowdown caused by the outbreak of coronavirus. The maps above show NO2 values across China from January 1-20, 2020, (before the quarantine) and February 10-25 (during the quarantine). (NASA Earth Observatory images by Joshua Stevens, using modified Copernicus Sentinel 5P data processed by the European Space Agency)">
            <a:extLst>
              <a:ext uri="{FF2B5EF4-FFF2-40B4-BE49-F238E27FC236}">
                <a16:creationId xmlns:a16="http://schemas.microsoft.com/office/drawing/2014/main" id="{5FB6B5A6-1547-4A41-97DC-6450F095DE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48" y="152400"/>
            <a:ext cx="8808052" cy="495300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F52DE495-17A1-2A4C-BE89-9D5D7BD473E2}"/>
              </a:ext>
            </a:extLst>
          </p:cNvPr>
          <p:cNvSpPr txBox="1"/>
          <p:nvPr/>
        </p:nvSpPr>
        <p:spPr>
          <a:xfrm>
            <a:off x="152400" y="5105400"/>
            <a:ext cx="8808052" cy="1815882"/>
          </a:xfrm>
          <a:prstGeom prst="rect">
            <a:avLst/>
          </a:prstGeom>
          <a:noFill/>
        </p:spPr>
        <p:txBody>
          <a:bodyPr wrap="square" rtlCol="0">
            <a:spAutoFit/>
          </a:bodyPr>
          <a:lstStyle/>
          <a:p>
            <a:r>
              <a:rPr lang="en-US" sz="1600" b="1" dirty="0">
                <a:solidFill>
                  <a:schemeClr val="tx1"/>
                </a:solidFill>
              </a:rPr>
              <a:t>Nitrogen Dioxide Pollution in China</a:t>
            </a:r>
          </a:p>
          <a:p>
            <a:r>
              <a:rPr lang="en-US" sz="1600" dirty="0">
                <a:solidFill>
                  <a:schemeClr val="tx1"/>
                </a:solidFill>
              </a:rPr>
              <a:t>NASA and European Space Agency pollution monitoring satellites have detected significant decreases in nitrogen dioxide over China that researchers think is connected to the economic slowdown caused by the outbreak of coronavirus. The maps above show NO2 values across China from January 1-20, 2020, (before the quarantine) and February 10-25 (during the quarantine).  (NASA Earth Observatory images by Joshua Stevens, using modified Copernicus Sentinel 5P data processed by the European Space Agency)</a:t>
            </a:r>
          </a:p>
        </p:txBody>
      </p:sp>
    </p:spTree>
    <p:extLst>
      <p:ext uri="{BB962C8B-B14F-4D97-AF65-F5344CB8AC3E}">
        <p14:creationId xmlns:p14="http://schemas.microsoft.com/office/powerpoint/2010/main" val="26144199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A22A5-FE6B-FE4D-95AD-F4F2982288ED}"/>
              </a:ext>
            </a:extLst>
          </p:cNvPr>
          <p:cNvSpPr>
            <a:spLocks noGrp="1"/>
          </p:cNvSpPr>
          <p:nvPr>
            <p:ph type="title"/>
          </p:nvPr>
        </p:nvSpPr>
        <p:spPr/>
        <p:txBody>
          <a:bodyPr/>
          <a:lstStyle/>
          <a:p>
            <a:r>
              <a:rPr lang="en-US" dirty="0"/>
              <a:t>Discuss!</a:t>
            </a:r>
          </a:p>
        </p:txBody>
      </p:sp>
      <p:sp>
        <p:nvSpPr>
          <p:cNvPr id="3" name="Content Placeholder 2">
            <a:extLst>
              <a:ext uri="{FF2B5EF4-FFF2-40B4-BE49-F238E27FC236}">
                <a16:creationId xmlns:a16="http://schemas.microsoft.com/office/drawing/2014/main" id="{CBB3B1A7-6A50-584F-81D9-AEC32C193C3F}"/>
              </a:ext>
            </a:extLst>
          </p:cNvPr>
          <p:cNvSpPr>
            <a:spLocks noGrp="1"/>
          </p:cNvSpPr>
          <p:nvPr>
            <p:ph idx="1"/>
          </p:nvPr>
        </p:nvSpPr>
        <p:spPr>
          <a:xfrm>
            <a:off x="679554" y="1676400"/>
            <a:ext cx="8153400" cy="4110038"/>
          </a:xfrm>
        </p:spPr>
        <p:txBody>
          <a:bodyPr/>
          <a:lstStyle/>
          <a:p>
            <a:pPr marL="0" indent="0">
              <a:spcBef>
                <a:spcPts val="1200"/>
              </a:spcBef>
              <a:buNone/>
              <a:defRPr/>
            </a:pPr>
            <a:r>
              <a:rPr lang="en-US" dirty="0"/>
              <a:t>The air is roughly 80% N</a:t>
            </a:r>
            <a:r>
              <a:rPr lang="en-US" baseline="-25000" dirty="0"/>
              <a:t>2</a:t>
            </a:r>
            <a:r>
              <a:rPr lang="en-US" dirty="0"/>
              <a:t> and 20% O</a:t>
            </a:r>
            <a:r>
              <a:rPr lang="en-US" baseline="-25000" dirty="0"/>
              <a:t>2</a:t>
            </a:r>
            <a:r>
              <a:rPr lang="en-US" dirty="0"/>
              <a:t>.</a:t>
            </a:r>
          </a:p>
          <a:p>
            <a:pPr marL="0" indent="0">
              <a:spcBef>
                <a:spcPts val="1200"/>
              </a:spcBef>
              <a:buNone/>
              <a:defRPr/>
            </a:pPr>
            <a:endParaRPr lang="en-US" dirty="0"/>
          </a:p>
          <a:p>
            <a:pPr marL="0" indent="0">
              <a:buNone/>
            </a:pPr>
            <a:r>
              <a:rPr lang="en-US" dirty="0"/>
              <a:t>N</a:t>
            </a:r>
            <a:r>
              <a:rPr lang="en-US" baseline="-25000" dirty="0"/>
              <a:t>2</a:t>
            </a:r>
            <a:r>
              <a:rPr lang="en-US" dirty="0"/>
              <a:t>(</a:t>
            </a:r>
            <a:r>
              <a:rPr lang="en-US" i="1" dirty="0"/>
              <a:t>g</a:t>
            </a:r>
            <a:r>
              <a:rPr lang="en-US" dirty="0"/>
              <a:t>)  +  O</a:t>
            </a:r>
            <a:r>
              <a:rPr lang="en-US" baseline="-25000" dirty="0"/>
              <a:t>2</a:t>
            </a:r>
            <a:r>
              <a:rPr lang="en-US" dirty="0"/>
              <a:t>(</a:t>
            </a:r>
            <a:r>
              <a:rPr lang="en-US" i="1" dirty="0"/>
              <a:t>g</a:t>
            </a:r>
            <a:r>
              <a:rPr lang="en-US" dirty="0"/>
              <a:t>)  →  2 NO(</a:t>
            </a:r>
            <a:r>
              <a:rPr lang="en-US" i="1" dirty="0"/>
              <a:t>g</a:t>
            </a:r>
            <a:r>
              <a:rPr lang="en-US" dirty="0"/>
              <a:t>)	</a:t>
            </a:r>
            <a:r>
              <a:rPr lang="el-GR" dirty="0"/>
              <a:t>Δ</a:t>
            </a:r>
            <a:r>
              <a:rPr lang="en-US" i="1" dirty="0"/>
              <a:t>H</a:t>
            </a:r>
            <a:r>
              <a:rPr lang="en-US" dirty="0">
                <a:sym typeface="Symbol" charset="0"/>
              </a:rPr>
              <a:t>= 180.6 kJ</a:t>
            </a:r>
            <a:endParaRPr lang="en-US" dirty="0"/>
          </a:p>
          <a:p>
            <a:pPr marL="0" indent="0">
              <a:buNone/>
            </a:pPr>
            <a:endParaRPr lang="en-US" dirty="0"/>
          </a:p>
          <a:p>
            <a:pPr marL="0" indent="0">
              <a:buNone/>
            </a:pPr>
            <a:r>
              <a:rPr lang="en-US" dirty="0"/>
              <a:t>Why doesn’t NO form all the time?</a:t>
            </a:r>
          </a:p>
          <a:p>
            <a:pPr marL="0" indent="0">
              <a:buNone/>
            </a:pPr>
            <a:endParaRPr lang="en-US" dirty="0"/>
          </a:p>
          <a:p>
            <a:pPr marL="0" indent="0">
              <a:buNone/>
            </a:pPr>
            <a:r>
              <a:rPr lang="en-US" dirty="0"/>
              <a:t>For this reaction, is solar power (sunlight) enough to power it to a significant degree?</a:t>
            </a:r>
          </a:p>
        </p:txBody>
      </p:sp>
      <p:sp>
        <p:nvSpPr>
          <p:cNvPr id="4" name="Slide Number Placeholder 3">
            <a:extLst>
              <a:ext uri="{FF2B5EF4-FFF2-40B4-BE49-F238E27FC236}">
                <a16:creationId xmlns:a16="http://schemas.microsoft.com/office/drawing/2014/main" id="{6D2869E9-209C-BD40-B9C3-13434961182E}"/>
              </a:ext>
            </a:extLst>
          </p:cNvPr>
          <p:cNvSpPr>
            <a:spLocks noGrp="1"/>
          </p:cNvSpPr>
          <p:nvPr>
            <p:ph type="sldNum" idx="12"/>
          </p:nvPr>
        </p:nvSpPr>
        <p:spPr/>
        <p:txBody>
          <a:bodyPr/>
          <a:lstStyle/>
          <a:p>
            <a:pPr>
              <a:defRPr/>
            </a:pPr>
            <a:fld id="{521CFBF8-B876-438C-AFF7-4905B1504311}" type="slidenum">
              <a:rPr lang="en-GB" smtClean="0"/>
              <a:pPr>
                <a:defRPr/>
              </a:pPr>
              <a:t>6</a:t>
            </a:fld>
            <a:endParaRPr lang="en-GB" dirty="0"/>
          </a:p>
        </p:txBody>
      </p:sp>
    </p:spTree>
    <p:extLst>
      <p:ext uri="{BB962C8B-B14F-4D97-AF65-F5344CB8AC3E}">
        <p14:creationId xmlns:p14="http://schemas.microsoft.com/office/powerpoint/2010/main" val="1212449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A22A5-FE6B-FE4D-95AD-F4F2982288ED}"/>
              </a:ext>
            </a:extLst>
          </p:cNvPr>
          <p:cNvSpPr>
            <a:spLocks noGrp="1"/>
          </p:cNvSpPr>
          <p:nvPr>
            <p:ph type="title"/>
          </p:nvPr>
        </p:nvSpPr>
        <p:spPr>
          <a:xfrm>
            <a:off x="685800" y="15081"/>
            <a:ext cx="7767638" cy="1430338"/>
          </a:xfrm>
        </p:spPr>
        <p:txBody>
          <a:bodyPr/>
          <a:lstStyle/>
          <a:p>
            <a:r>
              <a:rPr lang="en-US" dirty="0"/>
              <a:t>Discuss!</a:t>
            </a:r>
          </a:p>
        </p:txBody>
      </p:sp>
      <p:sp>
        <p:nvSpPr>
          <p:cNvPr id="3" name="Content Placeholder 2">
            <a:extLst>
              <a:ext uri="{FF2B5EF4-FFF2-40B4-BE49-F238E27FC236}">
                <a16:creationId xmlns:a16="http://schemas.microsoft.com/office/drawing/2014/main" id="{CBB3B1A7-6A50-584F-81D9-AEC32C193C3F}"/>
              </a:ext>
            </a:extLst>
          </p:cNvPr>
          <p:cNvSpPr>
            <a:spLocks noGrp="1"/>
          </p:cNvSpPr>
          <p:nvPr>
            <p:ph idx="1"/>
          </p:nvPr>
        </p:nvSpPr>
        <p:spPr>
          <a:xfrm>
            <a:off x="492919" y="1143000"/>
            <a:ext cx="8153400" cy="4110038"/>
          </a:xfrm>
        </p:spPr>
        <p:txBody>
          <a:bodyPr/>
          <a:lstStyle/>
          <a:p>
            <a:pPr marL="0" indent="0">
              <a:spcBef>
                <a:spcPts val="1200"/>
              </a:spcBef>
              <a:buNone/>
              <a:defRPr/>
            </a:pPr>
            <a:r>
              <a:rPr lang="en-US" dirty="0"/>
              <a:t>The air is roughly 80% N</a:t>
            </a:r>
            <a:r>
              <a:rPr lang="en-US" baseline="-25000" dirty="0"/>
              <a:t>2</a:t>
            </a:r>
            <a:r>
              <a:rPr lang="en-US" dirty="0"/>
              <a:t> and 20% O</a:t>
            </a:r>
            <a:r>
              <a:rPr lang="en-US" baseline="-25000" dirty="0"/>
              <a:t>2</a:t>
            </a:r>
            <a:r>
              <a:rPr lang="en-US" dirty="0"/>
              <a:t>.</a:t>
            </a:r>
          </a:p>
          <a:p>
            <a:pPr marL="0" indent="0">
              <a:spcBef>
                <a:spcPts val="1200"/>
              </a:spcBef>
              <a:buNone/>
              <a:defRPr/>
            </a:pPr>
            <a:endParaRPr lang="en-US" dirty="0"/>
          </a:p>
          <a:p>
            <a:pPr marL="0" indent="0">
              <a:buNone/>
            </a:pPr>
            <a:r>
              <a:rPr lang="en-US" dirty="0"/>
              <a:t>N</a:t>
            </a:r>
            <a:r>
              <a:rPr lang="en-US" baseline="-25000" dirty="0"/>
              <a:t>2</a:t>
            </a:r>
            <a:r>
              <a:rPr lang="en-US" dirty="0"/>
              <a:t>(</a:t>
            </a:r>
            <a:r>
              <a:rPr lang="en-US" i="1" dirty="0"/>
              <a:t>g</a:t>
            </a:r>
            <a:r>
              <a:rPr lang="en-US" dirty="0"/>
              <a:t>)  +  O</a:t>
            </a:r>
            <a:r>
              <a:rPr lang="en-US" baseline="-25000" dirty="0"/>
              <a:t>2</a:t>
            </a:r>
            <a:r>
              <a:rPr lang="en-US" dirty="0"/>
              <a:t>(</a:t>
            </a:r>
            <a:r>
              <a:rPr lang="en-US" i="1" dirty="0"/>
              <a:t>g</a:t>
            </a:r>
            <a:r>
              <a:rPr lang="en-US" dirty="0"/>
              <a:t>)  →  2 NO(</a:t>
            </a:r>
            <a:r>
              <a:rPr lang="en-US" i="1" dirty="0"/>
              <a:t>g</a:t>
            </a:r>
            <a:r>
              <a:rPr lang="en-US" dirty="0"/>
              <a:t>)	</a:t>
            </a:r>
            <a:r>
              <a:rPr lang="el-GR" dirty="0"/>
              <a:t>Δ</a:t>
            </a:r>
            <a:r>
              <a:rPr lang="en-US" i="1" dirty="0"/>
              <a:t>H</a:t>
            </a:r>
            <a:r>
              <a:rPr lang="en-US" dirty="0">
                <a:sym typeface="Symbol" charset="0"/>
              </a:rPr>
              <a:t>= 180.6 kJ</a:t>
            </a:r>
            <a:endParaRPr lang="en-US" dirty="0"/>
          </a:p>
          <a:p>
            <a:pPr marL="0" indent="0">
              <a:buNone/>
            </a:pPr>
            <a:endParaRPr lang="en-US" dirty="0"/>
          </a:p>
          <a:p>
            <a:pPr marL="0" indent="0">
              <a:buNone/>
            </a:pPr>
            <a:r>
              <a:rPr lang="en-US" dirty="0"/>
              <a:t>Why doesn’t NO form all the time?  Needs a lot of heat to get it to happen!</a:t>
            </a:r>
          </a:p>
          <a:p>
            <a:pPr marL="0" indent="0">
              <a:buNone/>
            </a:pPr>
            <a:endParaRPr lang="en-US" dirty="0"/>
          </a:p>
          <a:p>
            <a:pPr marL="0" indent="0">
              <a:buNone/>
            </a:pPr>
            <a:r>
              <a:rPr lang="en-US" dirty="0"/>
              <a:t>For this reaction, is solar power (sunlight) enough to power it to a significant degree?  No – we can tell since it is not found in high amounts under natural circumstances.</a:t>
            </a:r>
          </a:p>
        </p:txBody>
      </p:sp>
      <p:sp>
        <p:nvSpPr>
          <p:cNvPr id="4" name="Slide Number Placeholder 3">
            <a:extLst>
              <a:ext uri="{FF2B5EF4-FFF2-40B4-BE49-F238E27FC236}">
                <a16:creationId xmlns:a16="http://schemas.microsoft.com/office/drawing/2014/main" id="{6D2869E9-209C-BD40-B9C3-13434961182E}"/>
              </a:ext>
            </a:extLst>
          </p:cNvPr>
          <p:cNvSpPr>
            <a:spLocks noGrp="1"/>
          </p:cNvSpPr>
          <p:nvPr>
            <p:ph type="sldNum" idx="12"/>
          </p:nvPr>
        </p:nvSpPr>
        <p:spPr/>
        <p:txBody>
          <a:bodyPr/>
          <a:lstStyle/>
          <a:p>
            <a:pPr>
              <a:defRPr/>
            </a:pPr>
            <a:fld id="{521CFBF8-B876-438C-AFF7-4905B1504311}" type="slidenum">
              <a:rPr lang="en-GB" smtClean="0"/>
              <a:pPr>
                <a:defRPr/>
              </a:pPr>
              <a:t>7</a:t>
            </a:fld>
            <a:endParaRPr lang="en-GB" dirty="0"/>
          </a:p>
        </p:txBody>
      </p:sp>
    </p:spTree>
    <p:extLst>
      <p:ext uri="{BB962C8B-B14F-4D97-AF65-F5344CB8AC3E}">
        <p14:creationId xmlns:p14="http://schemas.microsoft.com/office/powerpoint/2010/main" val="19871055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228600" y="228600"/>
            <a:ext cx="7772400" cy="990600"/>
          </a:xfrm>
        </p:spPr>
        <p:txBody>
          <a:bodyPr/>
          <a:lstStyle/>
          <a:p>
            <a:pPr eaLnBrk="1" hangingPunct="1">
              <a:defRPr/>
            </a:pPr>
            <a:r>
              <a:rPr lang="en-US" dirty="0">
                <a:latin typeface="+mn-lt"/>
              </a:rPr>
              <a:t>Important Reactions in Smog</a:t>
            </a:r>
          </a:p>
        </p:txBody>
      </p:sp>
      <p:sp>
        <p:nvSpPr>
          <p:cNvPr id="1028" name="Rectangle 3"/>
          <p:cNvSpPr>
            <a:spLocks noGrp="1" noChangeArrowheads="1"/>
          </p:cNvSpPr>
          <p:nvPr>
            <p:ph type="body" idx="1"/>
          </p:nvPr>
        </p:nvSpPr>
        <p:spPr>
          <a:xfrm>
            <a:off x="609600" y="1676400"/>
            <a:ext cx="8153400" cy="3581400"/>
          </a:xfrm>
        </p:spPr>
        <p:txBody>
          <a:bodyPr>
            <a:normAutofit/>
          </a:bodyPr>
          <a:lstStyle/>
          <a:p>
            <a:pPr eaLnBrk="1" hangingPunct="1">
              <a:spcBef>
                <a:spcPts val="2400"/>
              </a:spcBef>
              <a:defRPr/>
            </a:pPr>
            <a:r>
              <a:rPr lang="en-US" sz="2800" dirty="0">
                <a:latin typeface="+mn-lt"/>
              </a:rPr>
              <a:t>NO</a:t>
            </a:r>
            <a:r>
              <a:rPr lang="en-US" sz="2800" baseline="-25000" dirty="0">
                <a:latin typeface="+mn-lt"/>
              </a:rPr>
              <a:t>2</a:t>
            </a:r>
            <a:r>
              <a:rPr lang="en-US" sz="2800" dirty="0">
                <a:latin typeface="+mn-lt"/>
              </a:rPr>
              <a:t>(</a:t>
            </a:r>
            <a:r>
              <a:rPr lang="en-US" sz="2800" i="1" dirty="0">
                <a:latin typeface="+mn-lt"/>
              </a:rPr>
              <a:t>g</a:t>
            </a:r>
            <a:r>
              <a:rPr lang="en-US" sz="2800" dirty="0">
                <a:latin typeface="+mn-lt"/>
              </a:rPr>
              <a:t>)                    NO(</a:t>
            </a:r>
            <a:r>
              <a:rPr lang="en-US" sz="2800" i="1" dirty="0">
                <a:latin typeface="+mn-lt"/>
              </a:rPr>
              <a:t>g</a:t>
            </a:r>
            <a:r>
              <a:rPr lang="en-US" sz="2800" dirty="0">
                <a:latin typeface="+mn-lt"/>
              </a:rPr>
              <a:t>)  +  O(</a:t>
            </a:r>
            <a:r>
              <a:rPr lang="en-US" sz="2800" i="1" dirty="0">
                <a:latin typeface="+mn-lt"/>
              </a:rPr>
              <a:t>g</a:t>
            </a:r>
            <a:r>
              <a:rPr lang="en-US" sz="2800" dirty="0">
                <a:latin typeface="+mn-lt"/>
              </a:rPr>
              <a:t>)</a:t>
            </a:r>
          </a:p>
          <a:p>
            <a:pPr eaLnBrk="1" hangingPunct="1">
              <a:spcBef>
                <a:spcPts val="2400"/>
              </a:spcBef>
              <a:defRPr/>
            </a:pPr>
            <a:r>
              <a:rPr lang="en-US" sz="2800" dirty="0">
                <a:latin typeface="+mn-lt"/>
              </a:rPr>
              <a:t>O</a:t>
            </a:r>
            <a:r>
              <a:rPr lang="en-US" sz="2800" baseline="-25000" dirty="0">
                <a:latin typeface="+mn-lt"/>
              </a:rPr>
              <a:t>2</a:t>
            </a:r>
            <a:r>
              <a:rPr lang="en-US" sz="2800" dirty="0">
                <a:latin typeface="+mn-lt"/>
              </a:rPr>
              <a:t>(</a:t>
            </a:r>
            <a:r>
              <a:rPr lang="en-US" sz="2800" i="1" dirty="0">
                <a:latin typeface="+mn-lt"/>
              </a:rPr>
              <a:t>g</a:t>
            </a:r>
            <a:r>
              <a:rPr lang="en-US" sz="2800" dirty="0">
                <a:latin typeface="+mn-lt"/>
              </a:rPr>
              <a:t>)  +  O(</a:t>
            </a:r>
            <a:r>
              <a:rPr lang="en-US" sz="2800" i="1" dirty="0">
                <a:latin typeface="+mn-lt"/>
              </a:rPr>
              <a:t>g</a:t>
            </a:r>
            <a:r>
              <a:rPr lang="en-US" sz="2800" dirty="0">
                <a:latin typeface="+mn-lt"/>
              </a:rPr>
              <a:t>) →  O</a:t>
            </a:r>
            <a:r>
              <a:rPr lang="en-US" sz="2800" baseline="-25000" dirty="0">
                <a:latin typeface="+mn-lt"/>
              </a:rPr>
              <a:t>3</a:t>
            </a:r>
            <a:r>
              <a:rPr lang="en-US" sz="2800" dirty="0">
                <a:latin typeface="+mn-lt"/>
              </a:rPr>
              <a:t>(</a:t>
            </a:r>
            <a:r>
              <a:rPr lang="en-US" sz="2800" i="1" dirty="0">
                <a:latin typeface="+mn-lt"/>
              </a:rPr>
              <a:t>g</a:t>
            </a:r>
            <a:r>
              <a:rPr lang="en-US" sz="2800" dirty="0">
                <a:latin typeface="+mn-lt"/>
              </a:rPr>
              <a:t>)</a:t>
            </a:r>
          </a:p>
          <a:p>
            <a:pPr eaLnBrk="1" hangingPunct="1">
              <a:spcBef>
                <a:spcPts val="2400"/>
              </a:spcBef>
              <a:defRPr/>
            </a:pPr>
            <a:r>
              <a:rPr lang="en-US" sz="2800" dirty="0">
                <a:latin typeface="+mn-lt"/>
              </a:rPr>
              <a:t>O(</a:t>
            </a:r>
            <a:r>
              <a:rPr lang="en-US" sz="2800" i="1" dirty="0">
                <a:latin typeface="+mn-lt"/>
              </a:rPr>
              <a:t>g</a:t>
            </a:r>
            <a:r>
              <a:rPr lang="en-US" sz="2800" dirty="0">
                <a:latin typeface="+mn-lt"/>
              </a:rPr>
              <a:t>)  +  H</a:t>
            </a:r>
            <a:r>
              <a:rPr lang="en-US" sz="2800" baseline="-25000" dirty="0">
                <a:latin typeface="+mn-lt"/>
              </a:rPr>
              <a:t>2</a:t>
            </a:r>
            <a:r>
              <a:rPr lang="en-US" sz="2800" dirty="0">
                <a:latin typeface="+mn-lt"/>
              </a:rPr>
              <a:t>O(</a:t>
            </a:r>
            <a:r>
              <a:rPr lang="en-US" sz="2800" i="1" dirty="0">
                <a:latin typeface="+mn-lt"/>
              </a:rPr>
              <a:t>g</a:t>
            </a:r>
            <a:r>
              <a:rPr lang="en-US" sz="2800" dirty="0">
                <a:latin typeface="+mn-lt"/>
              </a:rPr>
              <a:t>) →  2 OH(</a:t>
            </a:r>
            <a:r>
              <a:rPr lang="en-US" sz="2800" i="1" dirty="0">
                <a:latin typeface="+mn-lt"/>
              </a:rPr>
              <a:t>g</a:t>
            </a:r>
            <a:r>
              <a:rPr lang="en-US" sz="2800" dirty="0">
                <a:latin typeface="+mn-lt"/>
              </a:rPr>
              <a:t>)</a:t>
            </a:r>
          </a:p>
        </p:txBody>
      </p:sp>
      <p:graphicFrame>
        <p:nvGraphicFramePr>
          <p:cNvPr id="5138" name="Object 18"/>
          <p:cNvGraphicFramePr>
            <a:graphicFrameLocks noChangeAspect="1"/>
          </p:cNvGraphicFramePr>
          <p:nvPr>
            <p:extLst>
              <p:ext uri="{D42A27DB-BD31-4B8C-83A1-F6EECF244321}">
                <p14:modId xmlns:p14="http://schemas.microsoft.com/office/powerpoint/2010/main" val="3069891811"/>
              </p:ext>
            </p:extLst>
          </p:nvPr>
        </p:nvGraphicFramePr>
        <p:xfrm>
          <a:off x="2438400" y="1600200"/>
          <a:ext cx="1330325" cy="444500"/>
        </p:xfrm>
        <a:graphic>
          <a:graphicData uri="http://schemas.openxmlformats.org/presentationml/2006/ole">
            <mc:AlternateContent xmlns:mc="http://schemas.openxmlformats.org/markup-compatibility/2006">
              <mc:Choice xmlns:v="urn:schemas-microsoft-com:vml" Requires="v">
                <p:oleObj spid="_x0000_s8211" name="Equation" r:id="rId4" imgW="494657" imgH="177922" progId="">
                  <p:embed/>
                </p:oleObj>
              </mc:Choice>
              <mc:Fallback>
                <p:oleObj name="Equation" r:id="rId4" imgW="494657" imgH="177922" progId="">
                  <p:embed/>
                  <p:pic>
                    <p:nvPicPr>
                      <p:cNvPr id="5138" name="Object 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8400" y="1600200"/>
                        <a:ext cx="1330325" cy="444500"/>
                      </a:xfrm>
                      <a:prstGeom prst="rect">
                        <a:avLst/>
                      </a:prstGeom>
                      <a:solidFill>
                        <a:srgbClr val="FFFFFF"/>
                      </a:solidFill>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7" dir="2700000" algn="ctr" rotWithShape="0">
                                <a:srgbClr val="000000">
                                  <a:alpha val="74997"/>
                                </a:srgbClr>
                              </a:outerShdw>
                            </a:effectLst>
                          </a14:hiddenEffects>
                        </a:ext>
                      </a:extLst>
                    </p:spPr>
                  </p:pic>
                </p:oleObj>
              </mc:Fallback>
            </mc:AlternateContent>
          </a:graphicData>
        </a:graphic>
      </p:graphicFrame>
      <p:sp>
        <p:nvSpPr>
          <p:cNvPr id="1029" name="TextBox 5"/>
          <p:cNvSpPr txBox="1">
            <a:spLocks noChangeArrowheads="1"/>
          </p:cNvSpPr>
          <p:nvPr/>
        </p:nvSpPr>
        <p:spPr bwMode="auto">
          <a:xfrm>
            <a:off x="838200" y="3951808"/>
            <a:ext cx="7467600" cy="1938992"/>
          </a:xfrm>
          <a:prstGeom prst="rect">
            <a:avLst/>
          </a:prstGeom>
          <a:noFill/>
          <a:ln>
            <a:noFill/>
          </a:ln>
        </p:spPr>
        <p:txBody>
          <a:bodyPr>
            <a:spAutoFit/>
          </a:bodyPr>
          <a:lstStyle>
            <a:lvl1pPr>
              <a:defRPr sz="2400">
                <a:solidFill>
                  <a:schemeClr val="tx1"/>
                </a:solidFill>
                <a:latin typeface="Helvetica" charset="0"/>
                <a:ea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eaLnBrk="0" fontAlgn="base" hangingPunct="0">
              <a:spcBef>
                <a:spcPct val="0"/>
              </a:spcBef>
              <a:spcAft>
                <a:spcPct val="0"/>
              </a:spcAft>
              <a:defRPr sz="2400">
                <a:solidFill>
                  <a:schemeClr val="tx1"/>
                </a:solidFill>
                <a:latin typeface="Helvetica" charset="0"/>
                <a:ea typeface="ＭＳ Ｐゴシック" charset="0"/>
              </a:defRPr>
            </a:lvl6pPr>
            <a:lvl7pPr marL="2971800" indent="-228600" eaLnBrk="0" fontAlgn="base" hangingPunct="0">
              <a:spcBef>
                <a:spcPct val="0"/>
              </a:spcBef>
              <a:spcAft>
                <a:spcPct val="0"/>
              </a:spcAft>
              <a:defRPr sz="2400">
                <a:solidFill>
                  <a:schemeClr val="tx1"/>
                </a:solidFill>
                <a:latin typeface="Helvetica" charset="0"/>
                <a:ea typeface="ＭＳ Ｐゴシック" charset="0"/>
              </a:defRPr>
            </a:lvl7pPr>
            <a:lvl8pPr marL="3429000" indent="-228600" eaLnBrk="0" fontAlgn="base" hangingPunct="0">
              <a:spcBef>
                <a:spcPct val="0"/>
              </a:spcBef>
              <a:spcAft>
                <a:spcPct val="0"/>
              </a:spcAft>
              <a:defRPr sz="2400">
                <a:solidFill>
                  <a:schemeClr val="tx1"/>
                </a:solidFill>
                <a:latin typeface="Helvetica" charset="0"/>
                <a:ea typeface="ＭＳ Ｐゴシック" charset="0"/>
              </a:defRPr>
            </a:lvl8pPr>
            <a:lvl9pPr marL="3886200" indent="-228600" eaLnBrk="0" fontAlgn="base" hangingPunct="0">
              <a:spcBef>
                <a:spcPct val="0"/>
              </a:spcBef>
              <a:spcAft>
                <a:spcPct val="0"/>
              </a:spcAft>
              <a:defRPr sz="2400">
                <a:solidFill>
                  <a:schemeClr val="tx1"/>
                </a:solidFill>
                <a:latin typeface="Helvetica" charset="0"/>
                <a:ea typeface="ＭＳ Ｐゴシック" charset="0"/>
              </a:defRPr>
            </a:lvl9pPr>
          </a:lstStyle>
          <a:p>
            <a:pPr>
              <a:defRPr/>
            </a:pPr>
            <a:r>
              <a:rPr lang="en-US" dirty="0">
                <a:latin typeface="+mn-lt"/>
              </a:rPr>
              <a:t>Note:  Products of some reactions are reactants in other reactions.  This can become fairly complicated.</a:t>
            </a:r>
          </a:p>
          <a:p>
            <a:pPr>
              <a:defRPr/>
            </a:pPr>
            <a:endParaRPr lang="en-US" dirty="0">
              <a:latin typeface="+mn-lt"/>
            </a:endParaRPr>
          </a:p>
          <a:p>
            <a:pPr>
              <a:defRPr/>
            </a:pPr>
            <a:r>
              <a:rPr lang="en-US" dirty="0">
                <a:latin typeface="+mn-lt"/>
              </a:rPr>
              <a:t>Photochemical smog involves sunlight as an energy source for some reactions.</a:t>
            </a:r>
          </a:p>
        </p:txBody>
      </p:sp>
      <p:sp>
        <p:nvSpPr>
          <p:cNvPr id="5144" name="Slide Number Placeholder 4"/>
          <p:cNvSpPr>
            <a:spLocks noGrp="1"/>
          </p:cNvSpPr>
          <p:nvPr>
            <p:ph type="sldNum" sz="quarter" idx="10"/>
          </p:nvPr>
        </p:nvSpPr>
        <p:spPr>
          <a:noFill/>
          <a:ln>
            <a:miter lim="800000"/>
            <a:headEnd/>
            <a:tailEnd/>
          </a:ln>
        </p:spPr>
        <p:txBody>
          <a:bodyPr/>
          <a:lstStyle/>
          <a:p>
            <a:fld id="{155105B8-0403-4804-9EDA-7AE29243F75E}" type="slidenum">
              <a:rPr lang="en-US"/>
              <a:pPr/>
              <a:t>8</a:t>
            </a:fld>
            <a:endParaRPr lang="en-US"/>
          </a:p>
        </p:txBody>
      </p:sp>
    </p:spTree>
    <p:extLst>
      <p:ext uri="{BB962C8B-B14F-4D97-AF65-F5344CB8AC3E}">
        <p14:creationId xmlns:p14="http://schemas.microsoft.com/office/powerpoint/2010/main" val="826357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81CEB09-39D2-0047-B050-EC2DCFA48FA7}"/>
              </a:ext>
            </a:extLst>
          </p:cNvPr>
          <p:cNvSpPr>
            <a:spLocks noGrp="1"/>
          </p:cNvSpPr>
          <p:nvPr>
            <p:ph type="sldNum" sz="quarter" idx="12"/>
          </p:nvPr>
        </p:nvSpPr>
        <p:spPr/>
        <p:txBody>
          <a:bodyPr/>
          <a:lstStyle/>
          <a:p>
            <a:pPr>
              <a:defRPr/>
            </a:pPr>
            <a:fld id="{FCF45E05-F91D-47FB-BB0D-15A41F7DBCE9}" type="slidenum">
              <a:rPr lang="en-GB" smtClean="0"/>
              <a:pPr>
                <a:defRPr/>
              </a:pPr>
              <a:t>9</a:t>
            </a:fld>
            <a:endParaRPr lang="en-GB" dirty="0"/>
          </a:p>
        </p:txBody>
      </p:sp>
      <p:sp>
        <p:nvSpPr>
          <p:cNvPr id="5" name="Rectangle 3">
            <a:extLst>
              <a:ext uri="{FF2B5EF4-FFF2-40B4-BE49-F238E27FC236}">
                <a16:creationId xmlns:a16="http://schemas.microsoft.com/office/drawing/2014/main" id="{94210DAC-562F-154D-A138-27AA857C6397}"/>
              </a:ext>
            </a:extLst>
          </p:cNvPr>
          <p:cNvSpPr txBox="1">
            <a:spLocks noChangeArrowheads="1"/>
          </p:cNvSpPr>
          <p:nvPr/>
        </p:nvSpPr>
        <p:spPr>
          <a:xfrm>
            <a:off x="394593" y="305718"/>
            <a:ext cx="8749408" cy="914400"/>
          </a:xfrm>
          <a:prstGeom prst="rect">
            <a:avLst/>
          </a:prstGeom>
        </p:spPr>
        <p:txBody>
          <a:bodyPr/>
          <a:lst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auto">
              <a:spcAft>
                <a:spcPts val="0"/>
              </a:spcAft>
              <a:defRPr/>
            </a:pPr>
            <a:r>
              <a:rPr lang="en-US" dirty="0"/>
              <a:t>Variations of Smog Composition</a:t>
            </a:r>
          </a:p>
        </p:txBody>
      </p:sp>
      <p:pic>
        <p:nvPicPr>
          <p:cNvPr id="6" name="Picture 2" descr="01_p545_CHEMAT1_CH13">
            <a:extLst>
              <a:ext uri="{FF2B5EF4-FFF2-40B4-BE49-F238E27FC236}">
                <a16:creationId xmlns:a16="http://schemas.microsoft.com/office/drawing/2014/main" id="{A8A20A5D-9764-0846-B8EF-19D7E9F0E3A6}"/>
              </a:ext>
            </a:extLst>
          </p:cNvPr>
          <p:cNvPicPr>
            <a:picLocks noChangeAspect="1" noChangeArrowheads="1"/>
          </p:cNvPicPr>
          <p:nvPr/>
        </p:nvPicPr>
        <p:blipFill>
          <a:blip r:embed="rId2"/>
          <a:srcRect/>
          <a:stretch>
            <a:fillRect/>
          </a:stretch>
        </p:blipFill>
        <p:spPr bwMode="auto">
          <a:xfrm>
            <a:off x="1143000" y="954508"/>
            <a:ext cx="6404636" cy="4114799"/>
          </a:xfrm>
          <a:prstGeom prst="rect">
            <a:avLst/>
          </a:prstGeom>
          <a:noFill/>
          <a:ln w="9525">
            <a:noFill/>
            <a:miter lim="800000"/>
            <a:headEnd/>
            <a:tailEnd/>
          </a:ln>
          <a:effectLst/>
        </p:spPr>
      </p:pic>
      <p:sp>
        <p:nvSpPr>
          <p:cNvPr id="7" name="TextBox 6">
            <a:extLst>
              <a:ext uri="{FF2B5EF4-FFF2-40B4-BE49-F238E27FC236}">
                <a16:creationId xmlns:a16="http://schemas.microsoft.com/office/drawing/2014/main" id="{43C90DAA-2EA0-3242-919A-640438EE0A07}"/>
              </a:ext>
            </a:extLst>
          </p:cNvPr>
          <p:cNvSpPr txBox="1"/>
          <p:nvPr/>
        </p:nvSpPr>
        <p:spPr>
          <a:xfrm>
            <a:off x="394592" y="5274290"/>
            <a:ext cx="8354815" cy="1200329"/>
          </a:xfrm>
          <a:prstGeom prst="rect">
            <a:avLst/>
          </a:prstGeom>
          <a:noFill/>
        </p:spPr>
        <p:txBody>
          <a:bodyPr wrap="square" rtlCol="0">
            <a:spAutoFit/>
          </a:bodyPr>
          <a:lstStyle/>
          <a:p>
            <a:r>
              <a:rPr lang="en-US" dirty="0">
                <a:solidFill>
                  <a:schemeClr val="tx1"/>
                </a:solidFill>
              </a:rPr>
              <a:t>acetaldehyde (common VOC – volatile organic compound) makes PAN (this product that is highly irritating to eyes, throat, nose – respiration)</a:t>
            </a:r>
          </a:p>
        </p:txBody>
      </p:sp>
    </p:spTree>
    <p:extLst>
      <p:ext uri="{BB962C8B-B14F-4D97-AF65-F5344CB8AC3E}">
        <p14:creationId xmlns:p14="http://schemas.microsoft.com/office/powerpoint/2010/main" val="2141150653"/>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81000"/>
          </a:lnSpc>
          <a:spcBef>
            <a:spcPct val="0"/>
          </a:spcBef>
          <a:spcAft>
            <a:spcPct val="0"/>
          </a:spcAft>
          <a:buClr>
            <a:srgbClr val="000000"/>
          </a:buClr>
          <a:buSzPct val="100000"/>
          <a:buFont typeface="Arial" charset="0"/>
          <a:buNone/>
          <a:tabLst/>
          <a:defRPr kumimoji="0" lang="en-GB" sz="24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81000"/>
          </a:lnSpc>
          <a:spcBef>
            <a:spcPct val="0"/>
          </a:spcBef>
          <a:spcAft>
            <a:spcPct val="0"/>
          </a:spcAft>
          <a:buClr>
            <a:srgbClr val="000000"/>
          </a:buClr>
          <a:buSzPct val="100000"/>
          <a:buFont typeface="Arial" charset="0"/>
          <a:buNone/>
          <a:tabLst/>
          <a:defRPr kumimoji="0" lang="en-GB" sz="2400" b="0" i="0" u="none" strike="noStrike" cap="none" normalizeH="0" baseline="0" smtClean="0">
            <a:ln>
              <a:noFill/>
            </a:ln>
            <a:solidFill>
              <a:schemeClr val="bg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24931</TotalTime>
  <Words>1059</Words>
  <Application>Microsoft Macintosh PowerPoint</Application>
  <PresentationFormat>On-screen Show (4:3)</PresentationFormat>
  <Paragraphs>116</Paragraphs>
  <Slides>15</Slides>
  <Notes>5</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21" baseType="lpstr">
      <vt:lpstr>Arial</vt:lpstr>
      <vt:lpstr>Helvetica</vt:lpstr>
      <vt:lpstr>Times</vt:lpstr>
      <vt:lpstr>Times New Roman</vt:lpstr>
      <vt:lpstr>Default Design</vt:lpstr>
      <vt:lpstr>Equation</vt:lpstr>
      <vt:lpstr>Reaction Rates</vt:lpstr>
      <vt:lpstr>Discuss!</vt:lpstr>
      <vt:lpstr>Discuss!</vt:lpstr>
      <vt:lpstr>Important Reactions in Smog</vt:lpstr>
      <vt:lpstr>PowerPoint Presentation</vt:lpstr>
      <vt:lpstr>Discuss!</vt:lpstr>
      <vt:lpstr>Discuss!</vt:lpstr>
      <vt:lpstr>Important Reactions in Smog</vt:lpstr>
      <vt:lpstr>PowerPoint Presentation</vt:lpstr>
      <vt:lpstr>PowerPoint Presentation</vt:lpstr>
      <vt:lpstr>Discuss!</vt:lpstr>
      <vt:lpstr>Discuss!</vt:lpstr>
      <vt:lpstr>Collision Theory of Chemical Reactions</vt:lpstr>
      <vt:lpstr>Discuss!</vt:lpstr>
      <vt:lpstr>Discuss!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Gelder</dc:creator>
  <cp:lastModifiedBy>harmony.tucker@gmail.com</cp:lastModifiedBy>
  <cp:revision>1643</cp:revision>
  <dcterms:modified xsi:type="dcterms:W3CDTF">2021-06-02T21:15:32Z</dcterms:modified>
</cp:coreProperties>
</file>